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59" r:id="rId4"/>
    <p:sldId id="271" r:id="rId5"/>
    <p:sldId id="272" r:id="rId6"/>
    <p:sldId id="288" r:id="rId7"/>
    <p:sldId id="276" r:id="rId8"/>
    <p:sldId id="274" r:id="rId9"/>
    <p:sldId id="277" r:id="rId10"/>
    <p:sldId id="275" r:id="rId11"/>
    <p:sldId id="278" r:id="rId12"/>
    <p:sldId id="263" r:id="rId13"/>
    <p:sldId id="267" r:id="rId14"/>
    <p:sldId id="264" r:id="rId15"/>
    <p:sldId id="290" r:id="rId16"/>
    <p:sldId id="273" r:id="rId17"/>
    <p:sldId id="289" r:id="rId18"/>
    <p:sldId id="260" r:id="rId19"/>
    <p:sldId id="282" r:id="rId20"/>
    <p:sldId id="261" r:id="rId21"/>
    <p:sldId id="280" r:id="rId22"/>
    <p:sldId id="262" r:id="rId23"/>
    <p:sldId id="286" r:id="rId24"/>
    <p:sldId id="266" r:id="rId25"/>
    <p:sldId id="287" r:id="rId26"/>
    <p:sldId id="283" r:id="rId27"/>
    <p:sldId id="284" r:id="rId28"/>
    <p:sldId id="281" r:id="rId29"/>
    <p:sldId id="27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ain chailly" initials="sc" lastIdx="1" clrIdx="0">
    <p:extLst>
      <p:ext uri="{19B8F6BF-5375-455C-9EA6-DF929625EA0E}">
        <p15:presenceInfo xmlns:p15="http://schemas.microsoft.com/office/powerpoint/2012/main" userId="734622794c299c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8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4D0B6-14A5-408B-A1A6-1CC865356FC8}" v="148" dt="2019-09-19T23:54:02.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9" autoAdjust="0"/>
    <p:restoredTop sz="75222" autoAdjust="0"/>
  </p:normalViewPr>
  <p:slideViewPr>
    <p:cSldViewPr snapToGrid="0">
      <p:cViewPr varScale="1">
        <p:scale>
          <a:sx n="140" d="100"/>
          <a:sy n="140" d="100"/>
        </p:scale>
        <p:origin x="208"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chailly" userId="734622794c299cd3" providerId="LiveId" clId="{F1BED0AC-5881-484A-B512-FC19955D5569}"/>
    <pc:docChg chg="custSel addSld delSld modSld">
      <pc:chgData name="sylvain chailly" userId="734622794c299cd3" providerId="LiveId" clId="{F1BED0AC-5881-484A-B512-FC19955D5569}" dt="2019-09-18T11:15:46.083" v="840" actId="20577"/>
      <pc:docMkLst>
        <pc:docMk/>
      </pc:docMkLst>
      <pc:sldChg chg="addSp modSp">
        <pc:chgData name="sylvain chailly" userId="734622794c299cd3" providerId="LiveId" clId="{F1BED0AC-5881-484A-B512-FC19955D5569}" dt="2019-09-18T10:54:39.394" v="518" actId="1076"/>
        <pc:sldMkLst>
          <pc:docMk/>
          <pc:sldMk cId="3592086263" sldId="259"/>
        </pc:sldMkLst>
        <pc:spChg chg="add mod">
          <ac:chgData name="sylvain chailly" userId="734622794c299cd3" providerId="LiveId" clId="{F1BED0AC-5881-484A-B512-FC19955D5569}" dt="2019-09-18T10:54:39.394" v="518" actId="1076"/>
          <ac:spMkLst>
            <pc:docMk/>
            <pc:sldMk cId="3592086263" sldId="259"/>
            <ac:spMk id="11" creationId="{37FD3A5E-4E43-400B-9027-C0CD127330AE}"/>
          </ac:spMkLst>
        </pc:spChg>
      </pc:sldChg>
      <pc:sldChg chg="modSp">
        <pc:chgData name="sylvain chailly" userId="734622794c299cd3" providerId="LiveId" clId="{F1BED0AC-5881-484A-B512-FC19955D5569}" dt="2019-09-18T08:44:25.550" v="3" actId="20577"/>
        <pc:sldMkLst>
          <pc:docMk/>
          <pc:sldMk cId="2069732459" sldId="264"/>
        </pc:sldMkLst>
        <pc:spChg chg="mod">
          <ac:chgData name="sylvain chailly" userId="734622794c299cd3" providerId="LiveId" clId="{F1BED0AC-5881-484A-B512-FC19955D5569}" dt="2019-09-18T08:44:25.550" v="3" actId="20577"/>
          <ac:spMkLst>
            <pc:docMk/>
            <pc:sldMk cId="2069732459" sldId="264"/>
            <ac:spMk id="3" creationId="{28805099-6B3C-40C4-827A-D350B474E790}"/>
          </ac:spMkLst>
        </pc:spChg>
      </pc:sldChg>
      <pc:sldChg chg="del">
        <pc:chgData name="sylvain chailly" userId="734622794c299cd3" providerId="LiveId" clId="{F1BED0AC-5881-484A-B512-FC19955D5569}" dt="2019-09-18T10:38:56.469" v="376" actId="2696"/>
        <pc:sldMkLst>
          <pc:docMk/>
          <pc:sldMk cId="2848149720" sldId="265"/>
        </pc:sldMkLst>
      </pc:sldChg>
      <pc:sldChg chg="modSp">
        <pc:chgData name="sylvain chailly" userId="734622794c299cd3" providerId="LiveId" clId="{F1BED0AC-5881-484A-B512-FC19955D5569}" dt="2019-09-18T10:54:15.027" v="516" actId="20577"/>
        <pc:sldMkLst>
          <pc:docMk/>
          <pc:sldMk cId="4225663161" sldId="271"/>
        </pc:sldMkLst>
        <pc:spChg chg="mod">
          <ac:chgData name="sylvain chailly" userId="734622794c299cd3" providerId="LiveId" clId="{F1BED0AC-5881-484A-B512-FC19955D5569}" dt="2019-09-18T10:53:34.545" v="486" actId="20577"/>
          <ac:spMkLst>
            <pc:docMk/>
            <pc:sldMk cId="4225663161" sldId="271"/>
            <ac:spMk id="3" creationId="{A8E7A8C4-52DC-4271-8EB3-36ED0B43C3E6}"/>
          </ac:spMkLst>
        </pc:spChg>
        <pc:spChg chg="mod">
          <ac:chgData name="sylvain chailly" userId="734622794c299cd3" providerId="LiveId" clId="{F1BED0AC-5881-484A-B512-FC19955D5569}" dt="2019-09-18T10:54:15.027" v="516" actId="20577"/>
          <ac:spMkLst>
            <pc:docMk/>
            <pc:sldMk cId="4225663161" sldId="271"/>
            <ac:spMk id="10" creationId="{2422F407-2E95-463A-A2A5-71B837A2EA5A}"/>
          </ac:spMkLst>
        </pc:spChg>
        <pc:picChg chg="mod">
          <ac:chgData name="sylvain chailly" userId="734622794c299cd3" providerId="LiveId" clId="{F1BED0AC-5881-484A-B512-FC19955D5569}" dt="2019-09-18T10:52:41.883" v="423" actId="1076"/>
          <ac:picMkLst>
            <pc:docMk/>
            <pc:sldMk cId="4225663161" sldId="271"/>
            <ac:picMk id="5" creationId="{A26557B3-3F06-4422-B814-5BC8AB378559}"/>
          </ac:picMkLst>
        </pc:picChg>
      </pc:sldChg>
      <pc:sldChg chg="modNotesTx">
        <pc:chgData name="sylvain chailly" userId="734622794c299cd3" providerId="LiveId" clId="{F1BED0AC-5881-484A-B512-FC19955D5569}" dt="2019-09-18T11:01:16.635" v="610" actId="20577"/>
        <pc:sldMkLst>
          <pc:docMk/>
          <pc:sldMk cId="3036989882" sldId="272"/>
        </pc:sldMkLst>
      </pc:sldChg>
      <pc:sldChg chg="modNotesTx">
        <pc:chgData name="sylvain chailly" userId="734622794c299cd3" providerId="LiveId" clId="{F1BED0AC-5881-484A-B512-FC19955D5569}" dt="2019-09-18T11:15:46.083" v="840" actId="20577"/>
        <pc:sldMkLst>
          <pc:docMk/>
          <pc:sldMk cId="2770983584" sldId="274"/>
        </pc:sldMkLst>
      </pc:sldChg>
      <pc:sldChg chg="del">
        <pc:chgData name="sylvain chailly" userId="734622794c299cd3" providerId="LiveId" clId="{F1BED0AC-5881-484A-B512-FC19955D5569}" dt="2019-09-18T08:43:19.942" v="0" actId="2696"/>
        <pc:sldMkLst>
          <pc:docMk/>
          <pc:sldMk cId="1165034716" sldId="279"/>
        </pc:sldMkLst>
      </pc:sldChg>
      <pc:sldChg chg="delSp add del">
        <pc:chgData name="sylvain chailly" userId="734622794c299cd3" providerId="LiveId" clId="{F1BED0AC-5881-484A-B512-FC19955D5569}" dt="2019-09-18T08:46:54.464" v="8" actId="2696"/>
        <pc:sldMkLst>
          <pc:docMk/>
          <pc:sldMk cId="2325798819" sldId="285"/>
        </pc:sldMkLst>
        <pc:spChg chg="del">
          <ac:chgData name="sylvain chailly" userId="734622794c299cd3" providerId="LiveId" clId="{F1BED0AC-5881-484A-B512-FC19955D5569}" dt="2019-09-18T08:46:46.749" v="6" actId="478"/>
          <ac:spMkLst>
            <pc:docMk/>
            <pc:sldMk cId="2325798819" sldId="285"/>
            <ac:spMk id="2" creationId="{CD7C6BAB-B9CA-42D9-902B-52F050BCE7A6}"/>
          </ac:spMkLst>
        </pc:spChg>
        <pc:spChg chg="del">
          <ac:chgData name="sylvain chailly" userId="734622794c299cd3" providerId="LiveId" clId="{F1BED0AC-5881-484A-B512-FC19955D5569}" dt="2019-09-18T08:46:44.989" v="5" actId="478"/>
          <ac:spMkLst>
            <pc:docMk/>
            <pc:sldMk cId="2325798819" sldId="285"/>
            <ac:spMk id="3" creationId="{3831DD48-87DA-460F-8BC0-3D7AC9E01968}"/>
          </ac:spMkLst>
        </pc:spChg>
      </pc:sldChg>
      <pc:sldChg chg="addSp delSp modSp add">
        <pc:chgData name="sylvain chailly" userId="734622794c299cd3" providerId="LiveId" clId="{F1BED0AC-5881-484A-B512-FC19955D5569}" dt="2019-09-18T10:38:27.051" v="375" actId="1037"/>
        <pc:sldMkLst>
          <pc:docMk/>
          <pc:sldMk cId="3643022782" sldId="286"/>
        </pc:sldMkLst>
        <pc:spChg chg="mod">
          <ac:chgData name="sylvain chailly" userId="734622794c299cd3" providerId="LiveId" clId="{F1BED0AC-5881-484A-B512-FC19955D5569}" dt="2019-09-18T10:38:27.051" v="375" actId="1037"/>
          <ac:spMkLst>
            <pc:docMk/>
            <pc:sldMk cId="3643022782" sldId="286"/>
            <ac:spMk id="3" creationId="{8BF1E3DF-2EEC-421A-8BBC-F5E18A292677}"/>
          </ac:spMkLst>
        </pc:spChg>
        <pc:spChg chg="mod">
          <ac:chgData name="sylvain chailly" userId="734622794c299cd3" providerId="LiveId" clId="{F1BED0AC-5881-484A-B512-FC19955D5569}" dt="2019-09-18T10:16:32.675" v="65" actId="14100"/>
          <ac:spMkLst>
            <pc:docMk/>
            <pc:sldMk cId="3643022782" sldId="286"/>
            <ac:spMk id="4" creationId="{2E592577-AD7D-4164-B1F4-53CFFAA6EA43}"/>
          </ac:spMkLst>
        </pc:spChg>
        <pc:graphicFrameChg chg="del">
          <ac:chgData name="sylvain chailly" userId="734622794c299cd3" providerId="LiveId" clId="{F1BED0AC-5881-484A-B512-FC19955D5569}" dt="2019-09-18T08:47:01.569" v="9" actId="478"/>
          <ac:graphicFrameMkLst>
            <pc:docMk/>
            <pc:sldMk cId="3643022782" sldId="286"/>
            <ac:graphicFrameMk id="7" creationId="{5AEFAA36-5D68-4FE1-BDFC-6068BF2A13BE}"/>
          </ac:graphicFrameMkLst>
        </pc:graphicFrameChg>
        <pc:graphicFrameChg chg="add del mod">
          <ac:chgData name="sylvain chailly" userId="734622794c299cd3" providerId="LiveId" clId="{F1BED0AC-5881-484A-B512-FC19955D5569}" dt="2019-09-18T10:03:28.459" v="14" actId="478"/>
          <ac:graphicFrameMkLst>
            <pc:docMk/>
            <pc:sldMk cId="3643022782" sldId="286"/>
            <ac:graphicFrameMk id="8" creationId="{CBEFE71C-21E6-4848-8027-98252EB784A3}"/>
          </ac:graphicFrameMkLst>
        </pc:graphicFrameChg>
        <pc:graphicFrameChg chg="add del mod">
          <ac:chgData name="sylvain chailly" userId="734622794c299cd3" providerId="LiveId" clId="{F1BED0AC-5881-484A-B512-FC19955D5569}" dt="2019-09-18T10:32:20.201" v="257" actId="478"/>
          <ac:graphicFrameMkLst>
            <pc:docMk/>
            <pc:sldMk cId="3643022782" sldId="286"/>
            <ac:graphicFrameMk id="9" creationId="{CBEFE71C-21E6-4848-8027-98252EB784A3}"/>
          </ac:graphicFrameMkLst>
        </pc:graphicFrameChg>
        <pc:graphicFrameChg chg="add mod">
          <ac:chgData name="sylvain chailly" userId="734622794c299cd3" providerId="LiveId" clId="{F1BED0AC-5881-484A-B512-FC19955D5569}" dt="2019-09-18T10:38:09.301" v="369"/>
          <ac:graphicFrameMkLst>
            <pc:docMk/>
            <pc:sldMk cId="3643022782" sldId="286"/>
            <ac:graphicFrameMk id="10" creationId="{CBEFE71C-21E6-4848-8027-98252EB784A3}"/>
          </ac:graphicFrameMkLst>
        </pc:graphicFrameChg>
      </pc:sldChg>
    </pc:docChg>
  </pc:docChgLst>
  <pc:docChgLst>
    <pc:chgData name="sylvain chailly" userId="734622794c299cd3" providerId="LiveId" clId="{42A4D0B6-14A5-408B-A1A6-1CC865356FC8}"/>
    <pc:docChg chg="undo custSel addSld modSld sldOrd">
      <pc:chgData name="sylvain chailly" userId="734622794c299cd3" providerId="LiveId" clId="{42A4D0B6-14A5-408B-A1A6-1CC865356FC8}" dt="2019-09-19T23:54:02.569" v="5357"/>
      <pc:docMkLst>
        <pc:docMk/>
      </pc:docMkLst>
      <pc:sldChg chg="addSp modSp">
        <pc:chgData name="sylvain chailly" userId="734622794c299cd3" providerId="LiveId" clId="{42A4D0B6-14A5-408B-A1A6-1CC865356FC8}" dt="2019-09-19T08:14:00.042" v="636" actId="1076"/>
        <pc:sldMkLst>
          <pc:docMk/>
          <pc:sldMk cId="2196435665" sldId="256"/>
        </pc:sldMkLst>
        <pc:spChg chg="mod">
          <ac:chgData name="sylvain chailly" userId="734622794c299cd3" providerId="LiveId" clId="{42A4D0B6-14A5-408B-A1A6-1CC865356FC8}" dt="2019-09-19T08:14:00.042" v="636" actId="1076"/>
          <ac:spMkLst>
            <pc:docMk/>
            <pc:sldMk cId="2196435665" sldId="256"/>
            <ac:spMk id="5" creationId="{56A76C78-0BCD-4C44-8287-136D7C9444FF}"/>
          </ac:spMkLst>
        </pc:spChg>
        <pc:spChg chg="mod">
          <ac:chgData name="sylvain chailly" userId="734622794c299cd3" providerId="LiveId" clId="{42A4D0B6-14A5-408B-A1A6-1CC865356FC8}" dt="2019-09-19T08:12:45.691" v="583" actId="20577"/>
          <ac:spMkLst>
            <pc:docMk/>
            <pc:sldMk cId="2196435665" sldId="256"/>
            <ac:spMk id="7" creationId="{9A409B36-B7EF-4BC3-B907-E82E98374F60}"/>
          </ac:spMkLst>
        </pc:spChg>
        <pc:picChg chg="mod">
          <ac:chgData name="sylvain chailly" userId="734622794c299cd3" providerId="LiveId" clId="{42A4D0B6-14A5-408B-A1A6-1CC865356FC8}" dt="2019-09-19T08:13:48.528" v="635" actId="1076"/>
          <ac:picMkLst>
            <pc:docMk/>
            <pc:sldMk cId="2196435665" sldId="256"/>
            <ac:picMk id="4" creationId="{459DFA8E-5D13-4CB9-B395-0C2762B2268C}"/>
          </ac:picMkLst>
        </pc:picChg>
        <pc:picChg chg="add mod">
          <ac:chgData name="sylvain chailly" userId="734622794c299cd3" providerId="LiveId" clId="{42A4D0B6-14A5-408B-A1A6-1CC865356FC8}" dt="2019-09-19T08:13:16.322" v="629" actId="29295"/>
          <ac:picMkLst>
            <pc:docMk/>
            <pc:sldMk cId="2196435665" sldId="256"/>
            <ac:picMk id="9" creationId="{1240FEA4-C46B-4D82-BDCE-D23B6FC68527}"/>
          </ac:picMkLst>
        </pc:picChg>
      </pc:sldChg>
      <pc:sldChg chg="modSp">
        <pc:chgData name="sylvain chailly" userId="734622794c299cd3" providerId="LiveId" clId="{42A4D0B6-14A5-408B-A1A6-1CC865356FC8}" dt="2019-09-19T22:48:04.297" v="5280" actId="1038"/>
        <pc:sldMkLst>
          <pc:docMk/>
          <pc:sldMk cId="1885081868" sldId="258"/>
        </pc:sldMkLst>
        <pc:spChg chg="mod">
          <ac:chgData name="sylvain chailly" userId="734622794c299cd3" providerId="LiveId" clId="{42A4D0B6-14A5-408B-A1A6-1CC865356FC8}" dt="2019-09-19T22:48:04.297" v="5280" actId="1038"/>
          <ac:spMkLst>
            <pc:docMk/>
            <pc:sldMk cId="1885081868" sldId="258"/>
            <ac:spMk id="3" creationId="{774AA5F7-9DD8-47E3-A5FF-09833A87692C}"/>
          </ac:spMkLst>
        </pc:spChg>
        <pc:spChg chg="mod">
          <ac:chgData name="sylvain chailly" userId="734622794c299cd3" providerId="LiveId" clId="{42A4D0B6-14A5-408B-A1A6-1CC865356FC8}" dt="2019-09-19T22:48:04.297" v="5280" actId="1038"/>
          <ac:spMkLst>
            <pc:docMk/>
            <pc:sldMk cId="1885081868" sldId="258"/>
            <ac:spMk id="8" creationId="{F7D25C0F-AF33-478E-94E0-F13218EAABC1}"/>
          </ac:spMkLst>
        </pc:spChg>
      </pc:sldChg>
      <pc:sldChg chg="modSp">
        <pc:chgData name="sylvain chailly" userId="734622794c299cd3" providerId="LiveId" clId="{42A4D0B6-14A5-408B-A1A6-1CC865356FC8}" dt="2019-09-19T20:32:03.561" v="3569" actId="20577"/>
        <pc:sldMkLst>
          <pc:docMk/>
          <pc:sldMk cId="746826505" sldId="260"/>
        </pc:sldMkLst>
        <pc:spChg chg="mod">
          <ac:chgData name="sylvain chailly" userId="734622794c299cd3" providerId="LiveId" clId="{42A4D0B6-14A5-408B-A1A6-1CC865356FC8}" dt="2019-09-19T20:32:03.561" v="3569" actId="20577"/>
          <ac:spMkLst>
            <pc:docMk/>
            <pc:sldMk cId="746826505" sldId="260"/>
            <ac:spMk id="8" creationId="{85B56C07-29F8-4C34-82D9-18D5CA00E5D1}"/>
          </ac:spMkLst>
        </pc:spChg>
      </pc:sldChg>
      <pc:sldChg chg="modSp">
        <pc:chgData name="sylvain chailly" userId="734622794c299cd3" providerId="LiveId" clId="{42A4D0B6-14A5-408B-A1A6-1CC865356FC8}" dt="2019-09-19T20:39:15.951" v="3653" actId="6549"/>
        <pc:sldMkLst>
          <pc:docMk/>
          <pc:sldMk cId="641220554" sldId="261"/>
        </pc:sldMkLst>
        <pc:spChg chg="mod">
          <ac:chgData name="sylvain chailly" userId="734622794c299cd3" providerId="LiveId" clId="{42A4D0B6-14A5-408B-A1A6-1CC865356FC8}" dt="2019-09-19T20:39:07.766" v="3652" actId="6549"/>
          <ac:spMkLst>
            <pc:docMk/>
            <pc:sldMk cId="641220554" sldId="261"/>
            <ac:spMk id="3" creationId="{3B0B78C8-D26F-4914-A820-8A41FE624187}"/>
          </ac:spMkLst>
        </pc:spChg>
        <pc:spChg chg="mod">
          <ac:chgData name="sylvain chailly" userId="734622794c299cd3" providerId="LiveId" clId="{42A4D0B6-14A5-408B-A1A6-1CC865356FC8}" dt="2019-09-19T20:39:15.951" v="3653" actId="6549"/>
          <ac:spMkLst>
            <pc:docMk/>
            <pc:sldMk cId="641220554" sldId="261"/>
            <ac:spMk id="4" creationId="{D797F36E-C4EB-4FE0-9E14-F44D611961EE}"/>
          </ac:spMkLst>
        </pc:spChg>
      </pc:sldChg>
      <pc:sldChg chg="modSp">
        <pc:chgData name="sylvain chailly" userId="734622794c299cd3" providerId="LiveId" clId="{42A4D0B6-14A5-408B-A1A6-1CC865356FC8}" dt="2019-09-19T20:45:47.638" v="3803" actId="1076"/>
        <pc:sldMkLst>
          <pc:docMk/>
          <pc:sldMk cId="960253752" sldId="262"/>
        </pc:sldMkLst>
        <pc:spChg chg="mod">
          <ac:chgData name="sylvain chailly" userId="734622794c299cd3" providerId="LiveId" clId="{42A4D0B6-14A5-408B-A1A6-1CC865356FC8}" dt="2019-09-19T20:44:57.790" v="3800" actId="1076"/>
          <ac:spMkLst>
            <pc:docMk/>
            <pc:sldMk cId="960253752" sldId="262"/>
            <ac:spMk id="3" creationId="{6FBC3C84-95B5-4C6F-A740-3E4A5E90D641}"/>
          </ac:spMkLst>
        </pc:spChg>
        <pc:spChg chg="mod">
          <ac:chgData name="sylvain chailly" userId="734622794c299cd3" providerId="LiveId" clId="{42A4D0B6-14A5-408B-A1A6-1CC865356FC8}" dt="2019-09-19T20:45:43.598" v="3802" actId="1076"/>
          <ac:spMkLst>
            <pc:docMk/>
            <pc:sldMk cId="960253752" sldId="262"/>
            <ac:spMk id="7" creationId="{A1D438BE-64C6-46E6-91C6-F465A8C3CFC4}"/>
          </ac:spMkLst>
        </pc:spChg>
        <pc:picChg chg="mod">
          <ac:chgData name="sylvain chailly" userId="734622794c299cd3" providerId="LiveId" clId="{42A4D0B6-14A5-408B-A1A6-1CC865356FC8}" dt="2019-09-19T20:45:47.638" v="3803" actId="1076"/>
          <ac:picMkLst>
            <pc:docMk/>
            <pc:sldMk cId="960253752" sldId="262"/>
            <ac:picMk id="6" creationId="{E9049830-2C2F-413A-855B-6BDBB71FC1DA}"/>
          </ac:picMkLst>
        </pc:picChg>
      </pc:sldChg>
      <pc:sldChg chg="addSp delSp modSp ord">
        <pc:chgData name="sylvain chailly" userId="734622794c299cd3" providerId="LiveId" clId="{42A4D0B6-14A5-408B-A1A6-1CC865356FC8}" dt="2019-09-19T21:44:44.499" v="4836"/>
        <pc:sldMkLst>
          <pc:docMk/>
          <pc:sldMk cId="3134775460" sldId="263"/>
        </pc:sldMkLst>
        <pc:spChg chg="mod">
          <ac:chgData name="sylvain chailly" userId="734622794c299cd3" providerId="LiveId" clId="{42A4D0B6-14A5-408B-A1A6-1CC865356FC8}" dt="2019-09-19T19:55:03.675" v="2838" actId="1076"/>
          <ac:spMkLst>
            <pc:docMk/>
            <pc:sldMk cId="3134775460" sldId="263"/>
            <ac:spMk id="3" creationId="{8599FB08-B68D-4D4E-B35C-A201B12516B3}"/>
          </ac:spMkLst>
        </pc:spChg>
        <pc:graphicFrameChg chg="add mod">
          <ac:chgData name="sylvain chailly" userId="734622794c299cd3" providerId="LiveId" clId="{42A4D0B6-14A5-408B-A1A6-1CC865356FC8}" dt="2019-09-19T21:44:44.499" v="4836"/>
          <ac:graphicFrameMkLst>
            <pc:docMk/>
            <pc:sldMk cId="3134775460" sldId="263"/>
            <ac:graphicFrameMk id="4" creationId="{6969B365-CCF2-49E4-9EEA-B9F37F1714DB}"/>
          </ac:graphicFrameMkLst>
        </pc:graphicFrameChg>
        <pc:graphicFrameChg chg="del mod">
          <ac:chgData name="sylvain chailly" userId="734622794c299cd3" providerId="LiveId" clId="{42A4D0B6-14A5-408B-A1A6-1CC865356FC8}" dt="2019-09-19T19:59:27.799" v="2840" actId="478"/>
          <ac:graphicFrameMkLst>
            <pc:docMk/>
            <pc:sldMk cId="3134775460" sldId="263"/>
            <ac:graphicFrameMk id="7" creationId="{45C1893A-7DB3-4BD6-8CE2-DD266F06D8B0}"/>
          </ac:graphicFrameMkLst>
        </pc:graphicFrameChg>
        <pc:picChg chg="mod">
          <ac:chgData name="sylvain chailly" userId="734622794c299cd3" providerId="LiveId" clId="{42A4D0B6-14A5-408B-A1A6-1CC865356FC8}" dt="2019-09-19T19:54:57.307" v="2836" actId="1076"/>
          <ac:picMkLst>
            <pc:docMk/>
            <pc:sldMk cId="3134775460" sldId="263"/>
            <ac:picMk id="8" creationId="{C586027F-5FC3-4C0D-BA8B-F1E8763D5FC8}"/>
          </ac:picMkLst>
        </pc:picChg>
      </pc:sldChg>
      <pc:sldChg chg="modSp ord modNotesTx">
        <pc:chgData name="sylvain chailly" userId="734622794c299cd3" providerId="LiveId" clId="{42A4D0B6-14A5-408B-A1A6-1CC865356FC8}" dt="2019-09-19T22:09:15.438" v="4959"/>
        <pc:sldMkLst>
          <pc:docMk/>
          <pc:sldMk cId="2069732459" sldId="264"/>
        </pc:sldMkLst>
        <pc:spChg chg="mod">
          <ac:chgData name="sylvain chailly" userId="734622794c299cd3" providerId="LiveId" clId="{42A4D0B6-14A5-408B-A1A6-1CC865356FC8}" dt="2019-09-19T22:09:15.438" v="4959"/>
          <ac:spMkLst>
            <pc:docMk/>
            <pc:sldMk cId="2069732459" sldId="264"/>
            <ac:spMk id="2" creationId="{109E308B-F96C-48DD-9690-CFF345FD1857}"/>
          </ac:spMkLst>
        </pc:spChg>
        <pc:spChg chg="mod">
          <ac:chgData name="sylvain chailly" userId="734622794c299cd3" providerId="LiveId" clId="{42A4D0B6-14A5-408B-A1A6-1CC865356FC8}" dt="2019-09-19T21:26:09.394" v="4829" actId="20577"/>
          <ac:spMkLst>
            <pc:docMk/>
            <pc:sldMk cId="2069732459" sldId="264"/>
            <ac:spMk id="3" creationId="{28805099-6B3C-40C4-827A-D350B474E790}"/>
          </ac:spMkLst>
        </pc:spChg>
        <pc:grpChg chg="mod">
          <ac:chgData name="sylvain chailly" userId="734622794c299cd3" providerId="LiveId" clId="{42A4D0B6-14A5-408B-A1A6-1CC865356FC8}" dt="2019-09-19T20:30:52.089" v="3562" actId="1076"/>
          <ac:grpSpMkLst>
            <pc:docMk/>
            <pc:sldMk cId="2069732459" sldId="264"/>
            <ac:grpSpMk id="12" creationId="{2BB39CFC-8EEA-4590-BC6E-F6B69232BD2C}"/>
          </ac:grpSpMkLst>
        </pc:grpChg>
        <pc:picChg chg="mod">
          <ac:chgData name="sylvain chailly" userId="734622794c299cd3" providerId="LiveId" clId="{42A4D0B6-14A5-408B-A1A6-1CC865356FC8}" dt="2019-09-19T20:30:59.775" v="3563" actId="1076"/>
          <ac:picMkLst>
            <pc:docMk/>
            <pc:sldMk cId="2069732459" sldId="264"/>
            <ac:picMk id="10" creationId="{DF77C9A3-E3FF-4E9D-8849-7975EA01019F}"/>
          </ac:picMkLst>
        </pc:picChg>
      </pc:sldChg>
      <pc:sldChg chg="delSp modSp modNotesTx">
        <pc:chgData name="sylvain chailly" userId="734622794c299cd3" providerId="LiveId" clId="{42A4D0B6-14A5-408B-A1A6-1CC865356FC8}" dt="2019-09-19T20:48:26.438" v="3844" actId="20577"/>
        <pc:sldMkLst>
          <pc:docMk/>
          <pc:sldMk cId="2709590388" sldId="266"/>
        </pc:sldMkLst>
        <pc:spChg chg="mod">
          <ac:chgData name="sylvain chailly" userId="734622794c299cd3" providerId="LiveId" clId="{42A4D0B6-14A5-408B-A1A6-1CC865356FC8}" dt="2019-09-19T08:20:33.658" v="693" actId="20577"/>
          <ac:spMkLst>
            <pc:docMk/>
            <pc:sldMk cId="2709590388" sldId="266"/>
            <ac:spMk id="6" creationId="{7F529E67-6184-4268-A5BD-73340E209736}"/>
          </ac:spMkLst>
        </pc:spChg>
        <pc:spChg chg="mod">
          <ac:chgData name="sylvain chailly" userId="734622794c299cd3" providerId="LiveId" clId="{42A4D0B6-14A5-408B-A1A6-1CC865356FC8}" dt="2019-09-19T08:21:59.578" v="753" actId="20577"/>
          <ac:spMkLst>
            <pc:docMk/>
            <pc:sldMk cId="2709590388" sldId="266"/>
            <ac:spMk id="7" creationId="{A4FE88E8-564A-47C7-BB03-710965ADCF7C}"/>
          </ac:spMkLst>
        </pc:spChg>
        <pc:spChg chg="mod">
          <ac:chgData name="sylvain chailly" userId="734622794c299cd3" providerId="LiveId" clId="{42A4D0B6-14A5-408B-A1A6-1CC865356FC8}" dt="2019-09-19T08:29:07.407" v="1230" actId="313"/>
          <ac:spMkLst>
            <pc:docMk/>
            <pc:sldMk cId="2709590388" sldId="266"/>
            <ac:spMk id="9" creationId="{4A36D5B1-DAB1-416D-928C-9D73D5A47C25}"/>
          </ac:spMkLst>
        </pc:spChg>
        <pc:spChg chg="del">
          <ac:chgData name="sylvain chailly" userId="734622794c299cd3" providerId="LiveId" clId="{42A4D0B6-14A5-408B-A1A6-1CC865356FC8}" dt="2019-09-19T08:24:38.369" v="941" actId="478"/>
          <ac:spMkLst>
            <pc:docMk/>
            <pc:sldMk cId="2709590388" sldId="266"/>
            <ac:spMk id="11" creationId="{9142E8C1-7FC3-4479-A4C5-7D70803F9B2B}"/>
          </ac:spMkLst>
        </pc:spChg>
        <pc:spChg chg="del">
          <ac:chgData name="sylvain chailly" userId="734622794c299cd3" providerId="LiveId" clId="{42A4D0B6-14A5-408B-A1A6-1CC865356FC8}" dt="2019-09-19T08:29:17.708" v="1231" actId="478"/>
          <ac:spMkLst>
            <pc:docMk/>
            <pc:sldMk cId="2709590388" sldId="266"/>
            <ac:spMk id="12" creationId="{095AED9E-D917-473A-AAF5-0AAD981925BD}"/>
          </ac:spMkLst>
        </pc:spChg>
        <pc:picChg chg="del">
          <ac:chgData name="sylvain chailly" userId="734622794c299cd3" providerId="LiveId" clId="{42A4D0B6-14A5-408B-A1A6-1CC865356FC8}" dt="2019-09-19T08:22:04.265" v="754" actId="478"/>
          <ac:picMkLst>
            <pc:docMk/>
            <pc:sldMk cId="2709590388" sldId="266"/>
            <ac:picMk id="13" creationId="{3C75A91A-C87C-4B0A-82B3-6C8B9A017E21}"/>
          </ac:picMkLst>
        </pc:picChg>
        <pc:cxnChg chg="mod">
          <ac:chgData name="sylvain chailly" userId="734622794c299cd3" providerId="LiveId" clId="{42A4D0B6-14A5-408B-A1A6-1CC865356FC8}" dt="2019-09-19T08:21:05.582" v="694" actId="1076"/>
          <ac:cxnSpMkLst>
            <pc:docMk/>
            <pc:sldMk cId="2709590388" sldId="266"/>
            <ac:cxnSpMk id="8" creationId="{71E2CFD0-1B59-4E8C-B263-026B5B2AE1E3}"/>
          </ac:cxnSpMkLst>
        </pc:cxnChg>
      </pc:sldChg>
      <pc:sldChg chg="addSp modSp ord modNotesTx">
        <pc:chgData name="sylvain chailly" userId="734622794c299cd3" providerId="LiveId" clId="{42A4D0B6-14A5-408B-A1A6-1CC865356FC8}" dt="2019-09-19T21:32:56.577" v="4831"/>
        <pc:sldMkLst>
          <pc:docMk/>
          <pc:sldMk cId="829344445" sldId="267"/>
        </pc:sldMkLst>
        <pc:spChg chg="mod">
          <ac:chgData name="sylvain chailly" userId="734622794c299cd3" providerId="LiveId" clId="{42A4D0B6-14A5-408B-A1A6-1CC865356FC8}" dt="2019-09-19T20:24:35.582" v="3507" actId="465"/>
          <ac:spMkLst>
            <pc:docMk/>
            <pc:sldMk cId="829344445" sldId="267"/>
            <ac:spMk id="3" creationId="{F18CCEB5-B459-4B01-A3EA-EE918C01DA34}"/>
          </ac:spMkLst>
        </pc:spChg>
        <pc:spChg chg="mod">
          <ac:chgData name="sylvain chailly" userId="734622794c299cd3" providerId="LiveId" clId="{42A4D0B6-14A5-408B-A1A6-1CC865356FC8}" dt="2019-09-19T20:15:47.922" v="3388" actId="6549"/>
          <ac:spMkLst>
            <pc:docMk/>
            <pc:sldMk cId="829344445" sldId="267"/>
            <ac:spMk id="4" creationId="{0BEF6A02-BDC0-4B1B-B53A-75B663296E22}"/>
          </ac:spMkLst>
        </pc:spChg>
        <pc:spChg chg="add mod">
          <ac:chgData name="sylvain chailly" userId="734622794c299cd3" providerId="LiveId" clId="{42A4D0B6-14A5-408B-A1A6-1CC865356FC8}" dt="2019-09-19T20:24:54.644" v="3509" actId="113"/>
          <ac:spMkLst>
            <pc:docMk/>
            <pc:sldMk cId="829344445" sldId="267"/>
            <ac:spMk id="7" creationId="{D827E8E9-66B2-4BB7-A36D-E9D260F6795F}"/>
          </ac:spMkLst>
        </pc:spChg>
        <pc:spChg chg="add mod">
          <ac:chgData name="sylvain chailly" userId="734622794c299cd3" providerId="LiveId" clId="{42A4D0B6-14A5-408B-A1A6-1CC865356FC8}" dt="2019-09-19T20:25:12.659" v="3512" actId="113"/>
          <ac:spMkLst>
            <pc:docMk/>
            <pc:sldMk cId="829344445" sldId="267"/>
            <ac:spMk id="8" creationId="{06BEDC23-0F9A-45EA-9EAE-FCB1EC4659FB}"/>
          </ac:spMkLst>
        </pc:spChg>
        <pc:spChg chg="add mod">
          <ac:chgData name="sylvain chailly" userId="734622794c299cd3" providerId="LiveId" clId="{42A4D0B6-14A5-408B-A1A6-1CC865356FC8}" dt="2019-09-19T20:26:08.984" v="3514" actId="1076"/>
          <ac:spMkLst>
            <pc:docMk/>
            <pc:sldMk cId="829344445" sldId="267"/>
            <ac:spMk id="9" creationId="{14D8EC2F-55CC-4235-908D-F6872DD66E82}"/>
          </ac:spMkLst>
        </pc:spChg>
        <pc:picChg chg="add mod">
          <ac:chgData name="sylvain chailly" userId="734622794c299cd3" providerId="LiveId" clId="{42A4D0B6-14A5-408B-A1A6-1CC865356FC8}" dt="2019-09-19T20:24:14.952" v="3498" actId="1076"/>
          <ac:picMkLst>
            <pc:docMk/>
            <pc:sldMk cId="829344445" sldId="267"/>
            <ac:picMk id="6" creationId="{73351DDD-05ED-4F71-9E5E-A6492D953BB2}"/>
          </ac:picMkLst>
        </pc:picChg>
        <pc:cxnChg chg="mod">
          <ac:chgData name="sylvain chailly" userId="734622794c299cd3" providerId="LiveId" clId="{42A4D0B6-14A5-408B-A1A6-1CC865356FC8}" dt="2019-09-19T20:14:47.577" v="3305" actId="1076"/>
          <ac:cxnSpMkLst>
            <pc:docMk/>
            <pc:sldMk cId="829344445" sldId="267"/>
            <ac:cxnSpMk id="5" creationId="{78669164-AFEA-4638-AF9D-75FE80DE316C}"/>
          </ac:cxnSpMkLst>
        </pc:cxnChg>
      </pc:sldChg>
      <pc:sldChg chg="addSp modSp">
        <pc:chgData name="sylvain chailly" userId="734622794c299cd3" providerId="LiveId" clId="{42A4D0B6-14A5-408B-A1A6-1CC865356FC8}" dt="2019-09-19T22:30:09.275" v="5159" actId="1076"/>
        <pc:sldMkLst>
          <pc:docMk/>
          <pc:sldMk cId="3998608123" sldId="270"/>
        </pc:sldMkLst>
        <pc:spChg chg="add mod">
          <ac:chgData name="sylvain chailly" userId="734622794c299cd3" providerId="LiveId" clId="{42A4D0B6-14A5-408B-A1A6-1CC865356FC8}" dt="2019-09-19T22:18:33.717" v="5153" actId="20577"/>
          <ac:spMkLst>
            <pc:docMk/>
            <pc:sldMk cId="3998608123" sldId="270"/>
            <ac:spMk id="2" creationId="{050787F4-E1AC-4888-A7A5-69F05C0349E9}"/>
          </ac:spMkLst>
        </pc:spChg>
        <pc:spChg chg="mod">
          <ac:chgData name="sylvain chailly" userId="734622794c299cd3" providerId="LiveId" clId="{42A4D0B6-14A5-408B-A1A6-1CC865356FC8}" dt="2019-09-19T22:13:21.893" v="4964" actId="1076"/>
          <ac:spMkLst>
            <pc:docMk/>
            <pc:sldMk cId="3998608123" sldId="270"/>
            <ac:spMk id="7" creationId="{460E4FF7-ED85-4BBE-B527-40C4F8C9D755}"/>
          </ac:spMkLst>
        </pc:spChg>
        <pc:spChg chg="mod">
          <ac:chgData name="sylvain chailly" userId="734622794c299cd3" providerId="LiveId" clId="{42A4D0B6-14A5-408B-A1A6-1CC865356FC8}" dt="2019-09-19T22:30:09.275" v="5159" actId="1076"/>
          <ac:spMkLst>
            <pc:docMk/>
            <pc:sldMk cId="3998608123" sldId="270"/>
            <ac:spMk id="14" creationId="{28A7BAD6-E92E-449D-B08D-CA18A0ECB294}"/>
          </ac:spMkLst>
        </pc:spChg>
        <pc:picChg chg="mod">
          <ac:chgData name="sylvain chailly" userId="734622794c299cd3" providerId="LiveId" clId="{42A4D0B6-14A5-408B-A1A6-1CC865356FC8}" dt="2019-09-19T22:13:29.252" v="4965" actId="1076"/>
          <ac:picMkLst>
            <pc:docMk/>
            <pc:sldMk cId="3998608123" sldId="270"/>
            <ac:picMk id="24" creationId="{CC1D8FF2-D6AF-4E00-9D67-FF7BFC5E434E}"/>
          </ac:picMkLst>
        </pc:picChg>
      </pc:sldChg>
      <pc:sldChg chg="modNotesTx">
        <pc:chgData name="sylvain chailly" userId="734622794c299cd3" providerId="LiveId" clId="{42A4D0B6-14A5-408B-A1A6-1CC865356FC8}" dt="2019-09-19T18:40:19.819" v="2188" actId="20577"/>
        <pc:sldMkLst>
          <pc:docMk/>
          <pc:sldMk cId="4225663161" sldId="271"/>
        </pc:sldMkLst>
      </pc:sldChg>
      <pc:sldChg chg="addSp delSp modSp">
        <pc:chgData name="sylvain chailly" userId="734622794c299cd3" providerId="LiveId" clId="{42A4D0B6-14A5-408B-A1A6-1CC865356FC8}" dt="2019-09-19T19:35:29.071" v="2661" actId="113"/>
        <pc:sldMkLst>
          <pc:docMk/>
          <pc:sldMk cId="3036989882" sldId="272"/>
        </pc:sldMkLst>
        <pc:spChg chg="del mod">
          <ac:chgData name="sylvain chailly" userId="734622794c299cd3" providerId="LiveId" clId="{42A4D0B6-14A5-408B-A1A6-1CC865356FC8}" dt="2019-09-19T18:29:38.932" v="2076" actId="478"/>
          <ac:spMkLst>
            <pc:docMk/>
            <pc:sldMk cId="3036989882" sldId="272"/>
            <ac:spMk id="3" creationId="{A8E7A8C4-52DC-4271-8EB3-36ED0B43C3E6}"/>
          </ac:spMkLst>
        </pc:spChg>
        <pc:spChg chg="mod">
          <ac:chgData name="sylvain chailly" userId="734622794c299cd3" providerId="LiveId" clId="{42A4D0B6-14A5-408B-A1A6-1CC865356FC8}" dt="2019-09-19T18:31:05.041" v="2094" actId="27636"/>
          <ac:spMkLst>
            <pc:docMk/>
            <pc:sldMk cId="3036989882" sldId="272"/>
            <ac:spMk id="4" creationId="{9A67C379-570D-4A5C-B130-E61D2A5EC741}"/>
          </ac:spMkLst>
        </pc:spChg>
        <pc:spChg chg="del mod">
          <ac:chgData name="sylvain chailly" userId="734622794c299cd3" providerId="LiveId" clId="{42A4D0B6-14A5-408B-A1A6-1CC865356FC8}" dt="2019-09-19T18:29:51.667" v="2079" actId="478"/>
          <ac:spMkLst>
            <pc:docMk/>
            <pc:sldMk cId="3036989882" sldId="272"/>
            <ac:spMk id="8" creationId="{E9B6574A-C009-40B1-8C79-B53944714A62}"/>
          </ac:spMkLst>
        </pc:spChg>
        <pc:spChg chg="mod">
          <ac:chgData name="sylvain chailly" userId="734622794c299cd3" providerId="LiveId" clId="{42A4D0B6-14A5-408B-A1A6-1CC865356FC8}" dt="2019-09-19T19:35:29.071" v="2661" actId="113"/>
          <ac:spMkLst>
            <pc:docMk/>
            <pc:sldMk cId="3036989882" sldId="272"/>
            <ac:spMk id="10" creationId="{2422F407-2E95-463A-A2A5-71B837A2EA5A}"/>
          </ac:spMkLst>
        </pc:spChg>
        <pc:spChg chg="add del mod">
          <ac:chgData name="sylvain chailly" userId="734622794c299cd3" providerId="LiveId" clId="{42A4D0B6-14A5-408B-A1A6-1CC865356FC8}" dt="2019-09-19T18:49:52.724" v="2264"/>
          <ac:spMkLst>
            <pc:docMk/>
            <pc:sldMk cId="3036989882" sldId="272"/>
            <ac:spMk id="15" creationId="{8A7D1DD3-C294-497E-8166-FD688D01EE4F}"/>
          </ac:spMkLst>
        </pc:spChg>
        <pc:spChg chg="add del mod">
          <ac:chgData name="sylvain chailly" userId="734622794c299cd3" providerId="LiveId" clId="{42A4D0B6-14A5-408B-A1A6-1CC865356FC8}" dt="2019-09-19T18:29:48.788" v="2078" actId="478"/>
          <ac:spMkLst>
            <pc:docMk/>
            <pc:sldMk cId="3036989882" sldId="272"/>
            <ac:spMk id="20" creationId="{F7E1B97E-97A4-44B5-997F-35CDD26A4C13}"/>
          </ac:spMkLst>
        </pc:spChg>
        <pc:grpChg chg="add mod">
          <ac:chgData name="sylvain chailly" userId="734622794c299cd3" providerId="LiveId" clId="{42A4D0B6-14A5-408B-A1A6-1CC865356FC8}" dt="2019-09-19T18:50:52.849" v="2325" actId="1076"/>
          <ac:grpSpMkLst>
            <pc:docMk/>
            <pc:sldMk cId="3036989882" sldId="272"/>
            <ac:grpSpMk id="21" creationId="{0283EB4E-E70F-46A1-9EDB-515E82270B20}"/>
          </ac:grpSpMkLst>
        </pc:grpChg>
        <pc:picChg chg="add mod">
          <ac:chgData name="sylvain chailly" userId="734622794c299cd3" providerId="LiveId" clId="{42A4D0B6-14A5-408B-A1A6-1CC865356FC8}" dt="2019-09-19T18:50:45.168" v="2324" actId="164"/>
          <ac:picMkLst>
            <pc:docMk/>
            <pc:sldMk cId="3036989882" sldId="272"/>
            <ac:picMk id="5" creationId="{A86CB8AE-CA33-4286-B9EE-D3AACE0378E2}"/>
          </ac:picMkLst>
        </pc:picChg>
        <pc:picChg chg="add mod">
          <ac:chgData name="sylvain chailly" userId="734622794c299cd3" providerId="LiveId" clId="{42A4D0B6-14A5-408B-A1A6-1CC865356FC8}" dt="2019-09-19T18:50:45.168" v="2324" actId="164"/>
          <ac:picMkLst>
            <pc:docMk/>
            <pc:sldMk cId="3036989882" sldId="272"/>
            <ac:picMk id="9" creationId="{D269A5FB-17D2-4466-A7BB-1E1A4979850D}"/>
          </ac:picMkLst>
        </pc:picChg>
        <pc:picChg chg="add mod ord">
          <ac:chgData name="sylvain chailly" userId="734622794c299cd3" providerId="LiveId" clId="{42A4D0B6-14A5-408B-A1A6-1CC865356FC8}" dt="2019-09-19T18:50:26.150" v="2296" actId="1038"/>
          <ac:picMkLst>
            <pc:docMk/>
            <pc:sldMk cId="3036989882" sldId="272"/>
            <ac:picMk id="12" creationId="{1D1395E8-7555-4472-B9A3-2802678BA97A}"/>
          </ac:picMkLst>
        </pc:picChg>
        <pc:picChg chg="add mod">
          <ac:chgData name="sylvain chailly" userId="734622794c299cd3" providerId="LiveId" clId="{42A4D0B6-14A5-408B-A1A6-1CC865356FC8}" dt="2019-09-19T18:50:45.168" v="2324" actId="164"/>
          <ac:picMkLst>
            <pc:docMk/>
            <pc:sldMk cId="3036989882" sldId="272"/>
            <ac:picMk id="13" creationId="{251495B9-E120-4451-B180-ACD81861F913}"/>
          </ac:picMkLst>
        </pc:picChg>
        <pc:picChg chg="add mod">
          <ac:chgData name="sylvain chailly" userId="734622794c299cd3" providerId="LiveId" clId="{42A4D0B6-14A5-408B-A1A6-1CC865356FC8}" dt="2019-09-19T18:49:39.729" v="2235" actId="1076"/>
          <ac:picMkLst>
            <pc:docMk/>
            <pc:sldMk cId="3036989882" sldId="272"/>
            <ac:picMk id="14" creationId="{D87F4054-8D54-42A9-B518-BD8BCE61BBE8}"/>
          </ac:picMkLst>
        </pc:picChg>
        <pc:picChg chg="del">
          <ac:chgData name="sylvain chailly" userId="734622794c299cd3" providerId="LiveId" clId="{42A4D0B6-14A5-408B-A1A6-1CC865356FC8}" dt="2019-09-19T17:51:42.257" v="1671" actId="478"/>
          <ac:picMkLst>
            <pc:docMk/>
            <pc:sldMk cId="3036989882" sldId="272"/>
            <ac:picMk id="16" creationId="{9F7D8111-371D-45F1-9CC2-02A275B52E0F}"/>
          </ac:picMkLst>
        </pc:picChg>
        <pc:picChg chg="mod">
          <ac:chgData name="sylvain chailly" userId="734622794c299cd3" providerId="LiveId" clId="{42A4D0B6-14A5-408B-A1A6-1CC865356FC8}" dt="2019-09-19T18:50:26.150" v="2296" actId="1038"/>
          <ac:picMkLst>
            <pc:docMk/>
            <pc:sldMk cId="3036989882" sldId="272"/>
            <ac:picMk id="17" creationId="{39721765-77CF-4FFA-8EFE-AFF89305D052}"/>
          </ac:picMkLst>
        </pc:picChg>
        <pc:picChg chg="mod">
          <ac:chgData name="sylvain chailly" userId="734622794c299cd3" providerId="LiveId" clId="{42A4D0B6-14A5-408B-A1A6-1CC865356FC8}" dt="2019-09-19T18:50:35.562" v="2323" actId="1037"/>
          <ac:picMkLst>
            <pc:docMk/>
            <pc:sldMk cId="3036989882" sldId="272"/>
            <ac:picMk id="18" creationId="{3338A9E6-A82F-4EBE-9227-8EA32870C66F}"/>
          </ac:picMkLst>
        </pc:picChg>
      </pc:sldChg>
      <pc:sldChg chg="addSp delSp modSp">
        <pc:chgData name="sylvain chailly" userId="734622794c299cd3" providerId="LiveId" clId="{42A4D0B6-14A5-408B-A1A6-1CC865356FC8}" dt="2019-09-19T22:09:26.609" v="4960"/>
        <pc:sldMkLst>
          <pc:docMk/>
          <pc:sldMk cId="980959677" sldId="273"/>
        </pc:sldMkLst>
        <pc:spChg chg="mod">
          <ac:chgData name="sylvain chailly" userId="734622794c299cd3" providerId="LiveId" clId="{42A4D0B6-14A5-408B-A1A6-1CC865356FC8}" dt="2019-09-19T22:09:26.609" v="4960"/>
          <ac:spMkLst>
            <pc:docMk/>
            <pc:sldMk cId="980959677" sldId="273"/>
            <ac:spMk id="2" creationId="{07FD2714-4701-4A58-802B-FAABA1FA0C7D}"/>
          </ac:spMkLst>
        </pc:spChg>
        <pc:spChg chg="mod">
          <ac:chgData name="sylvain chailly" userId="734622794c299cd3" providerId="LiveId" clId="{42A4D0B6-14A5-408B-A1A6-1CC865356FC8}" dt="2019-09-19T20:26:50.103" v="3516" actId="1076"/>
          <ac:spMkLst>
            <pc:docMk/>
            <pc:sldMk cId="980959677" sldId="273"/>
            <ac:spMk id="3" creationId="{A8E7A8C4-52DC-4271-8EB3-36ED0B43C3E6}"/>
          </ac:spMkLst>
        </pc:spChg>
        <pc:spChg chg="add del mod">
          <ac:chgData name="sylvain chailly" userId="734622794c299cd3" providerId="LiveId" clId="{42A4D0B6-14A5-408B-A1A6-1CC865356FC8}" dt="2019-09-19T19:49:08.188" v="2771" actId="478"/>
          <ac:spMkLst>
            <pc:docMk/>
            <pc:sldMk cId="980959677" sldId="273"/>
            <ac:spMk id="5" creationId="{7EFD5F27-5379-4150-A948-67732375C54C}"/>
          </ac:spMkLst>
        </pc:spChg>
        <pc:spChg chg="add mod">
          <ac:chgData name="sylvain chailly" userId="734622794c299cd3" providerId="LiveId" clId="{42A4D0B6-14A5-408B-A1A6-1CC865356FC8}" dt="2019-09-19T20:27:28.904" v="3521" actId="1076"/>
          <ac:spMkLst>
            <pc:docMk/>
            <pc:sldMk cId="980959677" sldId="273"/>
            <ac:spMk id="8" creationId="{49435A9D-0185-4D94-95DA-6005DC226978}"/>
          </ac:spMkLst>
        </pc:spChg>
        <pc:spChg chg="mod">
          <ac:chgData name="sylvain chailly" userId="734622794c299cd3" providerId="LiveId" clId="{42A4D0B6-14A5-408B-A1A6-1CC865356FC8}" dt="2019-09-19T19:50:14.299" v="2784" actId="1076"/>
          <ac:spMkLst>
            <pc:docMk/>
            <pc:sldMk cId="980959677" sldId="273"/>
            <ac:spMk id="9" creationId="{6EDEA308-6C6A-490C-A13B-09DC62D9E26B}"/>
          </ac:spMkLst>
        </pc:spChg>
        <pc:picChg chg="mod">
          <ac:chgData name="sylvain chailly" userId="734622794c299cd3" providerId="LiveId" clId="{42A4D0B6-14A5-408B-A1A6-1CC865356FC8}" dt="2019-09-19T20:27:34.736" v="3522" actId="14100"/>
          <ac:picMkLst>
            <pc:docMk/>
            <pc:sldMk cId="980959677" sldId="273"/>
            <ac:picMk id="7" creationId="{03EC650E-AC3F-4BB9-BCF1-C550694C7B85}"/>
          </ac:picMkLst>
        </pc:picChg>
      </pc:sldChg>
      <pc:sldChg chg="modSp">
        <pc:chgData name="sylvain chailly" userId="734622794c299cd3" providerId="LiveId" clId="{42A4D0B6-14A5-408B-A1A6-1CC865356FC8}" dt="2019-09-19T19:33:11.310" v="2648" actId="20577"/>
        <pc:sldMkLst>
          <pc:docMk/>
          <pc:sldMk cId="2770983584" sldId="274"/>
        </pc:sldMkLst>
        <pc:spChg chg="mod">
          <ac:chgData name="sylvain chailly" userId="734622794c299cd3" providerId="LiveId" clId="{42A4D0B6-14A5-408B-A1A6-1CC865356FC8}" dt="2019-09-19T19:33:11.310" v="2648" actId="20577"/>
          <ac:spMkLst>
            <pc:docMk/>
            <pc:sldMk cId="2770983584" sldId="274"/>
            <ac:spMk id="4" creationId="{9A67C379-570D-4A5C-B130-E61D2A5EC741}"/>
          </ac:spMkLst>
        </pc:spChg>
      </pc:sldChg>
      <pc:sldChg chg="addSp modSp">
        <pc:chgData name="sylvain chailly" userId="734622794c299cd3" providerId="LiveId" clId="{42A4D0B6-14A5-408B-A1A6-1CC865356FC8}" dt="2019-09-19T20:19:33.985" v="3455" actId="1076"/>
        <pc:sldMkLst>
          <pc:docMk/>
          <pc:sldMk cId="2691121781" sldId="275"/>
        </pc:sldMkLst>
        <pc:spChg chg="mod">
          <ac:chgData name="sylvain chailly" userId="734622794c299cd3" providerId="LiveId" clId="{42A4D0B6-14A5-408B-A1A6-1CC865356FC8}" dt="2019-09-19T19:39:41.525" v="2709" actId="20577"/>
          <ac:spMkLst>
            <pc:docMk/>
            <pc:sldMk cId="2691121781" sldId="275"/>
            <ac:spMk id="4" creationId="{9A67C379-570D-4A5C-B130-E61D2A5EC741}"/>
          </ac:spMkLst>
        </pc:spChg>
        <pc:spChg chg="mod">
          <ac:chgData name="sylvain chailly" userId="734622794c299cd3" providerId="LiveId" clId="{42A4D0B6-14A5-408B-A1A6-1CC865356FC8}" dt="2019-09-19T20:18:24.985" v="3433" actId="1076"/>
          <ac:spMkLst>
            <pc:docMk/>
            <pc:sldMk cId="2691121781" sldId="275"/>
            <ac:spMk id="8" creationId="{E9B6574A-C009-40B1-8C79-B53944714A62}"/>
          </ac:spMkLst>
        </pc:spChg>
        <pc:spChg chg="mod">
          <ac:chgData name="sylvain chailly" userId="734622794c299cd3" providerId="LiveId" clId="{42A4D0B6-14A5-408B-A1A6-1CC865356FC8}" dt="2019-09-19T20:19:33.985" v="3455" actId="1076"/>
          <ac:spMkLst>
            <pc:docMk/>
            <pc:sldMk cId="2691121781" sldId="275"/>
            <ac:spMk id="9" creationId="{96EDA81F-7266-4C02-A1C6-8F9C1A78C148}"/>
          </ac:spMkLst>
        </pc:spChg>
        <pc:spChg chg="mod">
          <ac:chgData name="sylvain chailly" userId="734622794c299cd3" providerId="LiveId" clId="{42A4D0B6-14A5-408B-A1A6-1CC865356FC8}" dt="2019-09-19T20:18:28.081" v="3434" actId="1076"/>
          <ac:spMkLst>
            <pc:docMk/>
            <pc:sldMk cId="2691121781" sldId="275"/>
            <ac:spMk id="10" creationId="{2422F407-2E95-463A-A2A5-71B837A2EA5A}"/>
          </ac:spMkLst>
        </pc:spChg>
        <pc:spChg chg="mod">
          <ac:chgData name="sylvain chailly" userId="734622794c299cd3" providerId="LiveId" clId="{42A4D0B6-14A5-408B-A1A6-1CC865356FC8}" dt="2019-09-19T20:18:34.968" v="3436" actId="1076"/>
          <ac:spMkLst>
            <pc:docMk/>
            <pc:sldMk cId="2691121781" sldId="275"/>
            <ac:spMk id="11" creationId="{29938474-0745-45DB-8BEC-75A06D183E7F}"/>
          </ac:spMkLst>
        </pc:spChg>
        <pc:spChg chg="add mod">
          <ac:chgData name="sylvain chailly" userId="734622794c299cd3" providerId="LiveId" clId="{42A4D0B6-14A5-408B-A1A6-1CC865356FC8}" dt="2019-09-19T20:19:21.905" v="3454" actId="14100"/>
          <ac:spMkLst>
            <pc:docMk/>
            <pc:sldMk cId="2691121781" sldId="275"/>
            <ac:spMk id="12" creationId="{F1E2287C-28C3-4B81-8CCD-DB22C613C394}"/>
          </ac:spMkLst>
        </pc:spChg>
        <pc:picChg chg="mod">
          <ac:chgData name="sylvain chailly" userId="734622794c299cd3" providerId="LiveId" clId="{42A4D0B6-14A5-408B-A1A6-1CC865356FC8}" dt="2019-09-19T20:18:32.185" v="3435" actId="1076"/>
          <ac:picMkLst>
            <pc:docMk/>
            <pc:sldMk cId="2691121781" sldId="275"/>
            <ac:picMk id="7" creationId="{0C476009-8C81-4D28-A72E-4A010BC4C749}"/>
          </ac:picMkLst>
        </pc:picChg>
      </pc:sldChg>
      <pc:sldChg chg="addSp modSp">
        <pc:chgData name="sylvain chailly" userId="734622794c299cd3" providerId="LiveId" clId="{42A4D0B6-14A5-408B-A1A6-1CC865356FC8}" dt="2019-09-19T23:53:12.252" v="5356"/>
        <pc:sldMkLst>
          <pc:docMk/>
          <pc:sldMk cId="1478319648" sldId="276"/>
        </pc:sldMkLst>
        <pc:spChg chg="mod">
          <ac:chgData name="sylvain chailly" userId="734622794c299cd3" providerId="LiveId" clId="{42A4D0B6-14A5-408B-A1A6-1CC865356FC8}" dt="2019-09-19T21:47:58.982" v="4840" actId="27636"/>
          <ac:spMkLst>
            <pc:docMk/>
            <pc:sldMk cId="1478319648" sldId="276"/>
            <ac:spMk id="3" creationId="{A8E7A8C4-52DC-4271-8EB3-36ED0B43C3E6}"/>
          </ac:spMkLst>
        </pc:spChg>
        <pc:spChg chg="mod">
          <ac:chgData name="sylvain chailly" userId="734622794c299cd3" providerId="LiveId" clId="{42A4D0B6-14A5-408B-A1A6-1CC865356FC8}" dt="2019-09-19T19:32:15.446" v="2647" actId="20577"/>
          <ac:spMkLst>
            <pc:docMk/>
            <pc:sldMk cId="1478319648" sldId="276"/>
            <ac:spMk id="4" creationId="{9A67C379-570D-4A5C-B130-E61D2A5EC741}"/>
          </ac:spMkLst>
        </pc:spChg>
        <pc:spChg chg="add mod">
          <ac:chgData name="sylvain chailly" userId="734622794c299cd3" providerId="LiveId" clId="{42A4D0B6-14A5-408B-A1A6-1CC865356FC8}" dt="2019-09-19T23:53:12.252" v="5356"/>
          <ac:spMkLst>
            <pc:docMk/>
            <pc:sldMk cId="1478319648" sldId="276"/>
            <ac:spMk id="5" creationId="{5D4108F7-E26E-4389-B4F9-B19A6AE2EC52}"/>
          </ac:spMkLst>
        </pc:spChg>
      </pc:sldChg>
      <pc:sldChg chg="modSp">
        <pc:chgData name="sylvain chailly" userId="734622794c299cd3" providerId="LiveId" clId="{42A4D0B6-14A5-408B-A1A6-1CC865356FC8}" dt="2019-09-19T19:37:51.438" v="2708" actId="20577"/>
        <pc:sldMkLst>
          <pc:docMk/>
          <pc:sldMk cId="1746995224" sldId="277"/>
        </pc:sldMkLst>
        <pc:spChg chg="mod">
          <ac:chgData name="sylvain chailly" userId="734622794c299cd3" providerId="LiveId" clId="{42A4D0B6-14A5-408B-A1A6-1CC865356FC8}" dt="2019-09-19T19:37:51.438" v="2708" actId="20577"/>
          <ac:spMkLst>
            <pc:docMk/>
            <pc:sldMk cId="1746995224" sldId="277"/>
            <ac:spMk id="4" creationId="{9A67C379-570D-4A5C-B130-E61D2A5EC741}"/>
          </ac:spMkLst>
        </pc:spChg>
      </pc:sldChg>
      <pc:sldChg chg="modSp">
        <pc:chgData name="sylvain chailly" userId="734622794c299cd3" providerId="LiveId" clId="{42A4D0B6-14A5-408B-A1A6-1CC865356FC8}" dt="2019-09-19T19:40:31.442" v="2710" actId="20577"/>
        <pc:sldMkLst>
          <pc:docMk/>
          <pc:sldMk cId="4040993316" sldId="278"/>
        </pc:sldMkLst>
        <pc:spChg chg="mod">
          <ac:chgData name="sylvain chailly" userId="734622794c299cd3" providerId="LiveId" clId="{42A4D0B6-14A5-408B-A1A6-1CC865356FC8}" dt="2019-09-19T19:40:31.442" v="2710" actId="20577"/>
          <ac:spMkLst>
            <pc:docMk/>
            <pc:sldMk cId="4040993316" sldId="278"/>
            <ac:spMk id="4" creationId="{9A67C379-570D-4A5C-B130-E61D2A5EC741}"/>
          </ac:spMkLst>
        </pc:spChg>
      </pc:sldChg>
      <pc:sldChg chg="addSp modSp">
        <pc:chgData name="sylvain chailly" userId="734622794c299cd3" providerId="LiveId" clId="{42A4D0B6-14A5-408B-A1A6-1CC865356FC8}" dt="2019-09-19T23:54:02.569" v="5357"/>
        <pc:sldMkLst>
          <pc:docMk/>
          <pc:sldMk cId="3998058751" sldId="280"/>
        </pc:sldMkLst>
        <pc:spChg chg="add mod">
          <ac:chgData name="sylvain chailly" userId="734622794c299cd3" providerId="LiveId" clId="{42A4D0B6-14A5-408B-A1A6-1CC865356FC8}" dt="2019-09-19T23:54:02.569" v="5357"/>
          <ac:spMkLst>
            <pc:docMk/>
            <pc:sldMk cId="3998058751" sldId="280"/>
            <ac:spMk id="7" creationId="{63D7FC37-3EC9-43B4-A9D2-3724E0BEB8B0}"/>
          </ac:spMkLst>
        </pc:spChg>
      </pc:sldChg>
      <pc:sldChg chg="modNotesTx">
        <pc:chgData name="sylvain chailly" userId="734622794c299cd3" providerId="LiveId" clId="{42A4D0B6-14A5-408B-A1A6-1CC865356FC8}" dt="2019-09-19T20:36:51.367" v="3651" actId="20577"/>
        <pc:sldMkLst>
          <pc:docMk/>
          <pc:sldMk cId="3764761117" sldId="282"/>
        </pc:sldMkLst>
      </pc:sldChg>
      <pc:sldChg chg="modNotesTx">
        <pc:chgData name="sylvain chailly" userId="734622794c299cd3" providerId="LiveId" clId="{42A4D0B6-14A5-408B-A1A6-1CC865356FC8}" dt="2019-09-19T20:51:16.358" v="3980" actId="20577"/>
        <pc:sldMkLst>
          <pc:docMk/>
          <pc:sldMk cId="2373546188" sldId="283"/>
        </pc:sldMkLst>
      </pc:sldChg>
      <pc:sldChg chg="addSp delSp modSp modNotesTx">
        <pc:chgData name="sylvain chailly" userId="734622794c299cd3" providerId="LiveId" clId="{42A4D0B6-14A5-408B-A1A6-1CC865356FC8}" dt="2019-09-19T21:51:32.255" v="4898" actId="20577"/>
        <pc:sldMkLst>
          <pc:docMk/>
          <pc:sldMk cId="3643022782" sldId="286"/>
        </pc:sldMkLst>
        <pc:spChg chg="mod">
          <ac:chgData name="sylvain chailly" userId="734622794c299cd3" providerId="LiveId" clId="{42A4D0B6-14A5-408B-A1A6-1CC865356FC8}" dt="2019-09-19T07:53:26.573" v="301" actId="1076"/>
          <ac:spMkLst>
            <pc:docMk/>
            <pc:sldMk cId="3643022782" sldId="286"/>
            <ac:spMk id="3" creationId="{8BF1E3DF-2EEC-421A-8BBC-F5E18A292677}"/>
          </ac:spMkLst>
        </pc:spChg>
        <pc:spChg chg="add del">
          <ac:chgData name="sylvain chailly" userId="734622794c299cd3" providerId="LiveId" clId="{42A4D0B6-14A5-408B-A1A6-1CC865356FC8}" dt="2019-09-19T07:53:36.328" v="303"/>
          <ac:spMkLst>
            <pc:docMk/>
            <pc:sldMk cId="3643022782" sldId="286"/>
            <ac:spMk id="6" creationId="{E08923E8-2D01-4464-AF71-BC13726C2174}"/>
          </ac:spMkLst>
        </pc:spChg>
        <pc:spChg chg="add mod">
          <ac:chgData name="sylvain chailly" userId="734622794c299cd3" providerId="LiveId" clId="{42A4D0B6-14A5-408B-A1A6-1CC865356FC8}" dt="2019-09-19T08:18:06.507" v="675" actId="20577"/>
          <ac:spMkLst>
            <pc:docMk/>
            <pc:sldMk cId="3643022782" sldId="286"/>
            <ac:spMk id="7" creationId="{2AA98917-734B-44AE-8EE5-E9000C248081}"/>
          </ac:spMkLst>
        </pc:spChg>
        <pc:graphicFrameChg chg="mod">
          <ac:chgData name="sylvain chailly" userId="734622794c299cd3" providerId="LiveId" clId="{42A4D0B6-14A5-408B-A1A6-1CC865356FC8}" dt="2019-09-19T07:53:22.876" v="300" actId="1076"/>
          <ac:graphicFrameMkLst>
            <pc:docMk/>
            <pc:sldMk cId="3643022782" sldId="286"/>
            <ac:graphicFrameMk id="10" creationId="{CBEFE71C-21E6-4848-8027-98252EB784A3}"/>
          </ac:graphicFrameMkLst>
        </pc:graphicFrameChg>
        <pc:picChg chg="add del mod">
          <ac:chgData name="sylvain chailly" userId="734622794c299cd3" providerId="LiveId" clId="{42A4D0B6-14A5-408B-A1A6-1CC865356FC8}" dt="2019-09-19T08:11:56.134" v="546" actId="478"/>
          <ac:picMkLst>
            <pc:docMk/>
            <pc:sldMk cId="3643022782" sldId="286"/>
            <ac:picMk id="8" creationId="{57E61CFD-D888-4148-B438-43A10962D38E}"/>
          </ac:picMkLst>
        </pc:picChg>
      </pc:sldChg>
      <pc:sldChg chg="add modNotesTx">
        <pc:chgData name="sylvain chailly" userId="734622794c299cd3" providerId="LiveId" clId="{42A4D0B6-14A5-408B-A1A6-1CC865356FC8}" dt="2019-09-19T20:49:41.070" v="3903" actId="20577"/>
        <pc:sldMkLst>
          <pc:docMk/>
          <pc:sldMk cId="3941722691" sldId="287"/>
        </pc:sldMkLst>
      </pc:sldChg>
      <pc:sldChg chg="addSp delSp modSp add modNotesTx">
        <pc:chgData name="sylvain chailly" userId="734622794c299cd3" providerId="LiveId" clId="{42A4D0B6-14A5-408B-A1A6-1CC865356FC8}" dt="2019-09-19T23:00:40.342" v="5355" actId="5793"/>
        <pc:sldMkLst>
          <pc:docMk/>
          <pc:sldMk cId="1994436638" sldId="288"/>
        </pc:sldMkLst>
        <pc:spChg chg="del">
          <ac:chgData name="sylvain chailly" userId="734622794c299cd3" providerId="LiveId" clId="{42A4D0B6-14A5-408B-A1A6-1CC865356FC8}" dt="2019-09-19T18:30:38.304" v="2088" actId="478"/>
          <ac:spMkLst>
            <pc:docMk/>
            <pc:sldMk cId="1994436638" sldId="288"/>
            <ac:spMk id="3" creationId="{A8E7A8C4-52DC-4271-8EB3-36ED0B43C3E6}"/>
          </ac:spMkLst>
        </pc:spChg>
        <pc:spChg chg="del">
          <ac:chgData name="sylvain chailly" userId="734622794c299cd3" providerId="LiveId" clId="{42A4D0B6-14A5-408B-A1A6-1CC865356FC8}" dt="2019-09-19T18:31:31.867" v="2098" actId="478"/>
          <ac:spMkLst>
            <pc:docMk/>
            <pc:sldMk cId="1994436638" sldId="288"/>
            <ac:spMk id="4" creationId="{9A67C379-570D-4A5C-B130-E61D2A5EC741}"/>
          </ac:spMkLst>
        </pc:spChg>
        <pc:spChg chg="del mod">
          <ac:chgData name="sylvain chailly" userId="734622794c299cd3" providerId="LiveId" clId="{42A4D0B6-14A5-408B-A1A6-1CC865356FC8}" dt="2019-09-19T19:08:37.112" v="2376" actId="478"/>
          <ac:spMkLst>
            <pc:docMk/>
            <pc:sldMk cId="1994436638" sldId="288"/>
            <ac:spMk id="8" creationId="{E9B6574A-C009-40B1-8C79-B53944714A62}"/>
          </ac:spMkLst>
        </pc:spChg>
        <pc:spChg chg="mod">
          <ac:chgData name="sylvain chailly" userId="734622794c299cd3" providerId="LiveId" clId="{42A4D0B6-14A5-408B-A1A6-1CC865356FC8}" dt="2019-09-19T19:36:57.470" v="2698" actId="20577"/>
          <ac:spMkLst>
            <pc:docMk/>
            <pc:sldMk cId="1994436638" sldId="288"/>
            <ac:spMk id="10" creationId="{2422F407-2E95-463A-A2A5-71B837A2EA5A}"/>
          </ac:spMkLst>
        </pc:spChg>
        <pc:spChg chg="add del mod">
          <ac:chgData name="sylvain chailly" userId="734622794c299cd3" providerId="LiveId" clId="{42A4D0B6-14A5-408B-A1A6-1CC865356FC8}" dt="2019-09-19T18:30:41.812" v="2089" actId="478"/>
          <ac:spMkLst>
            <pc:docMk/>
            <pc:sldMk cId="1994436638" sldId="288"/>
            <ac:spMk id="11" creationId="{C066AA69-B3B4-44FB-8D1D-7F1F4CAB2C4F}"/>
          </ac:spMkLst>
        </pc:spChg>
        <pc:spChg chg="add del mod">
          <ac:chgData name="sylvain chailly" userId="734622794c299cd3" providerId="LiveId" clId="{42A4D0B6-14A5-408B-A1A6-1CC865356FC8}" dt="2019-09-19T18:31:29.724" v="2097" actId="478"/>
          <ac:spMkLst>
            <pc:docMk/>
            <pc:sldMk cId="1994436638" sldId="288"/>
            <ac:spMk id="19" creationId="{FB1FAEA0-84D8-4952-8514-7F633EA9C345}"/>
          </ac:spMkLst>
        </pc:spChg>
        <pc:spChg chg="add mod">
          <ac:chgData name="sylvain chailly" userId="734622794c299cd3" providerId="LiveId" clId="{42A4D0B6-14A5-408B-A1A6-1CC865356FC8}" dt="2019-09-19T18:32:29.140" v="2125" actId="27636"/>
          <ac:spMkLst>
            <pc:docMk/>
            <pc:sldMk cId="1994436638" sldId="288"/>
            <ac:spMk id="20" creationId="{B763CDE4-5599-480A-BE55-E26DD35C08FA}"/>
          </ac:spMkLst>
        </pc:spChg>
        <pc:spChg chg="add mod">
          <ac:chgData name="sylvain chailly" userId="734622794c299cd3" providerId="LiveId" clId="{42A4D0B6-14A5-408B-A1A6-1CC865356FC8}" dt="2019-09-19T19:37:08.279" v="2701" actId="20577"/>
          <ac:spMkLst>
            <pc:docMk/>
            <pc:sldMk cId="1994436638" sldId="288"/>
            <ac:spMk id="28" creationId="{801E4B38-99F8-478D-9B35-813CCC7AF6A8}"/>
          </ac:spMkLst>
        </pc:spChg>
        <pc:grpChg chg="add mod">
          <ac:chgData name="sylvain chailly" userId="734622794c299cd3" providerId="LiveId" clId="{42A4D0B6-14A5-408B-A1A6-1CC865356FC8}" dt="2019-09-19T19:31:02.173" v="2641" actId="164"/>
          <ac:grpSpMkLst>
            <pc:docMk/>
            <pc:sldMk cId="1994436638" sldId="288"/>
            <ac:grpSpMk id="29" creationId="{B024DCCE-42AB-4468-87F7-165A6368B1CE}"/>
          </ac:grpSpMkLst>
        </pc:grpChg>
        <pc:picChg chg="del">
          <ac:chgData name="sylvain chailly" userId="734622794c299cd3" providerId="LiveId" clId="{42A4D0B6-14A5-408B-A1A6-1CC865356FC8}" dt="2019-09-19T18:30:05.566" v="2081" actId="478"/>
          <ac:picMkLst>
            <pc:docMk/>
            <pc:sldMk cId="1994436638" sldId="288"/>
            <ac:picMk id="5" creationId="{A86CB8AE-CA33-4286-B9EE-D3AACE0378E2}"/>
          </ac:picMkLst>
        </pc:picChg>
        <pc:picChg chg="del">
          <ac:chgData name="sylvain chailly" userId="734622794c299cd3" providerId="LiveId" clId="{42A4D0B6-14A5-408B-A1A6-1CC865356FC8}" dt="2019-09-19T18:30:04.164" v="2080" actId="478"/>
          <ac:picMkLst>
            <pc:docMk/>
            <pc:sldMk cId="1994436638" sldId="288"/>
            <ac:picMk id="9" creationId="{D269A5FB-17D2-4466-A7BB-1E1A4979850D}"/>
          </ac:picMkLst>
        </pc:picChg>
        <pc:picChg chg="del">
          <ac:chgData name="sylvain chailly" userId="734622794c299cd3" providerId="LiveId" clId="{42A4D0B6-14A5-408B-A1A6-1CC865356FC8}" dt="2019-09-19T18:30:07.161" v="2082" actId="478"/>
          <ac:picMkLst>
            <pc:docMk/>
            <pc:sldMk cId="1994436638" sldId="288"/>
            <ac:picMk id="12" creationId="{1D1395E8-7555-4472-B9A3-2802678BA97A}"/>
          </ac:picMkLst>
        </pc:picChg>
        <pc:picChg chg="add del mod">
          <ac:chgData name="sylvain chailly" userId="734622794c299cd3" providerId="LiveId" clId="{42A4D0B6-14A5-408B-A1A6-1CC865356FC8}" dt="2019-09-19T19:29:10.837" v="2573" actId="478"/>
          <ac:picMkLst>
            <pc:docMk/>
            <pc:sldMk cId="1994436638" sldId="288"/>
            <ac:picMk id="13" creationId="{EF5C7CC8-419D-4B94-95F6-DF9D6BAAF28C}"/>
          </ac:picMkLst>
        </pc:picChg>
        <pc:picChg chg="add mod">
          <ac:chgData name="sylvain chailly" userId="734622794c299cd3" providerId="LiveId" clId="{42A4D0B6-14A5-408B-A1A6-1CC865356FC8}" dt="2019-09-19T19:30:42.230" v="2595" actId="1076"/>
          <ac:picMkLst>
            <pc:docMk/>
            <pc:sldMk cId="1994436638" sldId="288"/>
            <ac:picMk id="14" creationId="{27C80FEB-7974-4BF4-8B1A-0868917E4FB2}"/>
          </ac:picMkLst>
        </pc:picChg>
        <pc:picChg chg="del mod">
          <ac:chgData name="sylvain chailly" userId="734622794c299cd3" providerId="LiveId" clId="{42A4D0B6-14A5-408B-A1A6-1CC865356FC8}" dt="2019-09-19T19:08:31.471" v="2374" actId="478"/>
          <ac:picMkLst>
            <pc:docMk/>
            <pc:sldMk cId="1994436638" sldId="288"/>
            <ac:picMk id="16" creationId="{9F7D8111-371D-45F1-9CC2-02A275B52E0F}"/>
          </ac:picMkLst>
        </pc:picChg>
        <pc:picChg chg="del mod">
          <ac:chgData name="sylvain chailly" userId="734622794c299cd3" providerId="LiveId" clId="{42A4D0B6-14A5-408B-A1A6-1CC865356FC8}" dt="2019-09-19T19:08:34.344" v="2375" actId="478"/>
          <ac:picMkLst>
            <pc:docMk/>
            <pc:sldMk cId="1994436638" sldId="288"/>
            <ac:picMk id="17" creationId="{39721765-77CF-4FFA-8EFE-AFF89305D052}"/>
          </ac:picMkLst>
        </pc:picChg>
        <pc:picChg chg="del">
          <ac:chgData name="sylvain chailly" userId="734622794c299cd3" providerId="LiveId" clId="{42A4D0B6-14A5-408B-A1A6-1CC865356FC8}" dt="2019-09-19T18:30:09.378" v="2083" actId="478"/>
          <ac:picMkLst>
            <pc:docMk/>
            <pc:sldMk cId="1994436638" sldId="288"/>
            <ac:picMk id="18" creationId="{3338A9E6-A82F-4EBE-9227-8EA32870C66F}"/>
          </ac:picMkLst>
        </pc:picChg>
        <pc:picChg chg="add mod">
          <ac:chgData name="sylvain chailly" userId="734622794c299cd3" providerId="LiveId" clId="{42A4D0B6-14A5-408B-A1A6-1CC865356FC8}" dt="2019-09-19T19:31:25.245" v="2646" actId="1076"/>
          <ac:picMkLst>
            <pc:docMk/>
            <pc:sldMk cId="1994436638" sldId="288"/>
            <ac:picMk id="21" creationId="{99C16712-A5D4-456A-B46B-99C98EE46931}"/>
          </ac:picMkLst>
        </pc:picChg>
        <pc:picChg chg="add mod">
          <ac:chgData name="sylvain chailly" userId="734622794c299cd3" providerId="LiveId" clId="{42A4D0B6-14A5-408B-A1A6-1CC865356FC8}" dt="2019-09-19T19:31:02.173" v="2641" actId="164"/>
          <ac:picMkLst>
            <pc:docMk/>
            <pc:sldMk cId="1994436638" sldId="288"/>
            <ac:picMk id="22" creationId="{ED25096E-5741-4CFD-8E80-6C7B64A0CD2C}"/>
          </ac:picMkLst>
        </pc:picChg>
        <pc:picChg chg="add mod">
          <ac:chgData name="sylvain chailly" userId="734622794c299cd3" providerId="LiveId" clId="{42A4D0B6-14A5-408B-A1A6-1CC865356FC8}" dt="2019-09-19T19:31:02.173" v="2641" actId="164"/>
          <ac:picMkLst>
            <pc:docMk/>
            <pc:sldMk cId="1994436638" sldId="288"/>
            <ac:picMk id="23" creationId="{B36C5251-F760-4962-AA3A-805ED9F6BB8E}"/>
          </ac:picMkLst>
        </pc:picChg>
        <pc:picChg chg="add mod">
          <ac:chgData name="sylvain chailly" userId="734622794c299cd3" providerId="LiveId" clId="{42A4D0B6-14A5-408B-A1A6-1CC865356FC8}" dt="2019-09-19T19:31:02.173" v="2641" actId="164"/>
          <ac:picMkLst>
            <pc:docMk/>
            <pc:sldMk cId="1994436638" sldId="288"/>
            <ac:picMk id="24" creationId="{2FE43F51-94D1-442E-A286-0F102046BF09}"/>
          </ac:picMkLst>
        </pc:picChg>
        <pc:picChg chg="add mod">
          <ac:chgData name="sylvain chailly" userId="734622794c299cd3" providerId="LiveId" clId="{42A4D0B6-14A5-408B-A1A6-1CC865356FC8}" dt="2019-09-19T19:31:02.173" v="2641" actId="164"/>
          <ac:picMkLst>
            <pc:docMk/>
            <pc:sldMk cId="1994436638" sldId="288"/>
            <ac:picMk id="25" creationId="{ED140287-38CA-41DF-904E-AD12EA8B8DA0}"/>
          </ac:picMkLst>
        </pc:picChg>
        <pc:picChg chg="add mod">
          <ac:chgData name="sylvain chailly" userId="734622794c299cd3" providerId="LiveId" clId="{42A4D0B6-14A5-408B-A1A6-1CC865356FC8}" dt="2019-09-19T19:31:02.173" v="2641" actId="164"/>
          <ac:picMkLst>
            <pc:docMk/>
            <pc:sldMk cId="1994436638" sldId="288"/>
            <ac:picMk id="26" creationId="{357671A8-296E-4238-8BBA-B7C4F02480CA}"/>
          </ac:picMkLst>
        </pc:picChg>
        <pc:picChg chg="add mod">
          <ac:chgData name="sylvain chailly" userId="734622794c299cd3" providerId="LiveId" clId="{42A4D0B6-14A5-408B-A1A6-1CC865356FC8}" dt="2019-09-19T19:31:02.173" v="2641" actId="164"/>
          <ac:picMkLst>
            <pc:docMk/>
            <pc:sldMk cId="1994436638" sldId="288"/>
            <ac:picMk id="27" creationId="{6999F915-D8B9-4C8C-B023-61605E045988}"/>
          </ac:picMkLst>
        </pc:picChg>
      </pc:sldChg>
      <pc:sldChg chg="addSp delSp modSp add">
        <pc:chgData name="sylvain chailly" userId="734622794c299cd3" providerId="LiveId" clId="{42A4D0B6-14A5-408B-A1A6-1CC865356FC8}" dt="2019-09-19T21:24:54.987" v="4782" actId="1076"/>
        <pc:sldMkLst>
          <pc:docMk/>
          <pc:sldMk cId="3085903462" sldId="289"/>
        </pc:sldMkLst>
        <pc:spChg chg="mod">
          <ac:chgData name="sylvain chailly" userId="734622794c299cd3" providerId="LiveId" clId="{42A4D0B6-14A5-408B-A1A6-1CC865356FC8}" dt="2019-09-19T21:23:41.890" v="4776" actId="552"/>
          <ac:spMkLst>
            <pc:docMk/>
            <pc:sldMk cId="3085903462" sldId="289"/>
            <ac:spMk id="3" creationId="{28805099-6B3C-40C4-827A-D350B474E790}"/>
          </ac:spMkLst>
        </pc:spChg>
        <pc:spChg chg="mod">
          <ac:chgData name="sylvain chailly" userId="734622794c299cd3" providerId="LiveId" clId="{42A4D0B6-14A5-408B-A1A6-1CC865356FC8}" dt="2019-09-19T20:58:07.111" v="3993" actId="6549"/>
          <ac:spMkLst>
            <pc:docMk/>
            <pc:sldMk cId="3085903462" sldId="289"/>
            <ac:spMk id="4" creationId="{FE090BF1-3404-43DA-96BD-79E0D8D12CA6}"/>
          </ac:spMkLst>
        </pc:spChg>
        <pc:spChg chg="add mod">
          <ac:chgData name="sylvain chailly" userId="734622794c299cd3" providerId="LiveId" clId="{42A4D0B6-14A5-408B-A1A6-1CC865356FC8}" dt="2019-09-19T21:24:22.689" v="4780" actId="14100"/>
          <ac:spMkLst>
            <pc:docMk/>
            <pc:sldMk cId="3085903462" sldId="289"/>
            <ac:spMk id="15" creationId="{2B334004-7F9F-4D83-AB3B-3A7C33659041}"/>
          </ac:spMkLst>
        </pc:spChg>
        <pc:grpChg chg="del">
          <ac:chgData name="sylvain chailly" userId="734622794c299cd3" providerId="LiveId" clId="{42A4D0B6-14A5-408B-A1A6-1CC865356FC8}" dt="2019-09-19T20:58:14.724" v="3995" actId="478"/>
          <ac:grpSpMkLst>
            <pc:docMk/>
            <pc:sldMk cId="3085903462" sldId="289"/>
            <ac:grpSpMk id="12" creationId="{2BB39CFC-8EEA-4590-BC6E-F6B69232BD2C}"/>
          </ac:grpSpMkLst>
        </pc:grpChg>
        <pc:picChg chg="del">
          <ac:chgData name="sylvain chailly" userId="734622794c299cd3" providerId="LiveId" clId="{42A4D0B6-14A5-408B-A1A6-1CC865356FC8}" dt="2019-09-19T20:58:11.892" v="3994" actId="478"/>
          <ac:picMkLst>
            <pc:docMk/>
            <pc:sldMk cId="3085903462" sldId="289"/>
            <ac:picMk id="10" creationId="{DF77C9A3-E3FF-4E9D-8849-7975EA01019F}"/>
          </ac:picMkLst>
        </pc:picChg>
        <pc:picChg chg="add del">
          <ac:chgData name="sylvain chailly" userId="734622794c299cd3" providerId="LiveId" clId="{42A4D0B6-14A5-408B-A1A6-1CC865356FC8}" dt="2019-09-19T21:21:45.818" v="4753" actId="478"/>
          <ac:picMkLst>
            <pc:docMk/>
            <pc:sldMk cId="3085903462" sldId="289"/>
            <ac:picMk id="11" creationId="{A94DCB20-538E-46F0-AD98-FAF32209A967}"/>
          </ac:picMkLst>
        </pc:picChg>
        <pc:picChg chg="add mod modCrop">
          <ac:chgData name="sylvain chailly" userId="734622794c299cd3" providerId="LiveId" clId="{42A4D0B6-14A5-408B-A1A6-1CC865356FC8}" dt="2019-09-19T21:24:54.987" v="4782" actId="1076"/>
          <ac:picMkLst>
            <pc:docMk/>
            <pc:sldMk cId="3085903462" sldId="289"/>
            <ac:picMk id="14" creationId="{8424CDBC-E264-4D78-9942-BABA3954C8C3}"/>
          </ac:picMkLst>
        </pc:picChg>
      </pc:sldChg>
      <pc:sldChg chg="addSp delSp modSp add">
        <pc:chgData name="sylvain chailly" userId="734622794c299cd3" providerId="LiveId" clId="{42A4D0B6-14A5-408B-A1A6-1CC865356FC8}" dt="2019-09-19T21:59:57.703" v="4958" actId="1076"/>
        <pc:sldMkLst>
          <pc:docMk/>
          <pc:sldMk cId="1732102835" sldId="290"/>
        </pc:sldMkLst>
        <pc:spChg chg="del">
          <ac:chgData name="sylvain chailly" userId="734622794c299cd3" providerId="LiveId" clId="{42A4D0B6-14A5-408B-A1A6-1CC865356FC8}" dt="2019-09-19T21:57:29.669" v="4903" actId="478"/>
          <ac:spMkLst>
            <pc:docMk/>
            <pc:sldMk cId="1732102835" sldId="290"/>
            <ac:spMk id="3" creationId="{28805099-6B3C-40C4-827A-D350B474E790}"/>
          </ac:spMkLst>
        </pc:spChg>
        <pc:spChg chg="mod">
          <ac:chgData name="sylvain chailly" userId="734622794c299cd3" providerId="LiveId" clId="{42A4D0B6-14A5-408B-A1A6-1CC865356FC8}" dt="2019-09-19T21:58:13.143" v="4936" actId="20577"/>
          <ac:spMkLst>
            <pc:docMk/>
            <pc:sldMk cId="1732102835" sldId="290"/>
            <ac:spMk id="4" creationId="{FE090BF1-3404-43DA-96BD-79E0D8D12CA6}"/>
          </ac:spMkLst>
        </pc:spChg>
        <pc:spChg chg="add del mod">
          <ac:chgData name="sylvain chailly" userId="734622794c299cd3" providerId="LiveId" clId="{42A4D0B6-14A5-408B-A1A6-1CC865356FC8}" dt="2019-09-19T21:57:32.225" v="4904" actId="478"/>
          <ac:spMkLst>
            <pc:docMk/>
            <pc:sldMk cId="1732102835" sldId="290"/>
            <ac:spMk id="14" creationId="{242A3DF5-BAFD-4AD8-BE5B-DF8BB59D249E}"/>
          </ac:spMkLst>
        </pc:spChg>
        <pc:grpChg chg="del mod">
          <ac:chgData name="sylvain chailly" userId="734622794c299cd3" providerId="LiveId" clId="{42A4D0B6-14A5-408B-A1A6-1CC865356FC8}" dt="2019-09-19T21:58:44.935" v="4942" actId="165"/>
          <ac:grpSpMkLst>
            <pc:docMk/>
            <pc:sldMk cId="1732102835" sldId="290"/>
            <ac:grpSpMk id="12" creationId="{2BB39CFC-8EEA-4590-BC6E-F6B69232BD2C}"/>
          </ac:grpSpMkLst>
        </pc:grpChg>
        <pc:picChg chg="mod topLvl">
          <ac:chgData name="sylvain chailly" userId="734622794c299cd3" providerId="LiveId" clId="{42A4D0B6-14A5-408B-A1A6-1CC865356FC8}" dt="2019-09-19T21:59:38.126" v="4953" actId="1076"/>
          <ac:picMkLst>
            <pc:docMk/>
            <pc:sldMk cId="1732102835" sldId="290"/>
            <ac:picMk id="6" creationId="{78F624CE-6B39-4040-B889-88FCD0933188}"/>
          </ac:picMkLst>
        </pc:picChg>
        <pc:picChg chg="mod topLvl">
          <ac:chgData name="sylvain chailly" userId="734622794c299cd3" providerId="LiveId" clId="{42A4D0B6-14A5-408B-A1A6-1CC865356FC8}" dt="2019-09-19T21:59:47.878" v="4956" actId="1076"/>
          <ac:picMkLst>
            <pc:docMk/>
            <pc:sldMk cId="1732102835" sldId="290"/>
            <ac:picMk id="7" creationId="{03982B6A-6688-4516-950B-E3DC273AE1B9}"/>
          </ac:picMkLst>
        </pc:picChg>
        <pc:picChg chg="del mod topLvl">
          <ac:chgData name="sylvain chailly" userId="734622794c299cd3" providerId="LiveId" clId="{42A4D0B6-14A5-408B-A1A6-1CC865356FC8}" dt="2019-09-19T21:59:14.639" v="4950" actId="478"/>
          <ac:picMkLst>
            <pc:docMk/>
            <pc:sldMk cId="1732102835" sldId="290"/>
            <ac:picMk id="8" creationId="{4B1278CB-BEAE-4442-A414-582C681FD7A4}"/>
          </ac:picMkLst>
        </pc:picChg>
        <pc:picChg chg="mod topLvl">
          <ac:chgData name="sylvain chailly" userId="734622794c299cd3" providerId="LiveId" clId="{42A4D0B6-14A5-408B-A1A6-1CC865356FC8}" dt="2019-09-19T21:59:57.703" v="4958" actId="1076"/>
          <ac:picMkLst>
            <pc:docMk/>
            <pc:sldMk cId="1732102835" sldId="290"/>
            <ac:picMk id="9" creationId="{355856E0-FCB1-4700-9608-84C28EBEB4F8}"/>
          </ac:picMkLst>
        </pc:picChg>
        <pc:picChg chg="del">
          <ac:chgData name="sylvain chailly" userId="734622794c299cd3" providerId="LiveId" clId="{42A4D0B6-14A5-408B-A1A6-1CC865356FC8}" dt="2019-09-19T21:57:27.190" v="4902" actId="478"/>
          <ac:picMkLst>
            <pc:docMk/>
            <pc:sldMk cId="1732102835" sldId="290"/>
            <ac:picMk id="10" creationId="{DF77C9A3-E3FF-4E9D-8849-7975EA01019F}"/>
          </ac:picMkLst>
        </pc:picChg>
        <pc:picChg chg="add mod">
          <ac:chgData name="sylvain chailly" userId="734622794c299cd3" providerId="LiveId" clId="{42A4D0B6-14A5-408B-A1A6-1CC865356FC8}" dt="2019-09-19T21:58:32.286" v="4940" actId="1076"/>
          <ac:picMkLst>
            <pc:docMk/>
            <pc:sldMk cId="1732102835" sldId="290"/>
            <ac:picMk id="11" creationId="{B2F31FDF-A0FE-4608-8F1A-CBE2EDE7C39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effectLst>
              <a:outerShdw blurRad="63500" sx="102000" sy="102000" algn="ctr" rotWithShape="0">
                <a:prstClr val="black">
                  <a:alpha val="40000"/>
                </a:prstClr>
              </a:outerShdw>
            </a:effectLst>
          </c:spPr>
          <c:dPt>
            <c:idx val="0"/>
            <c:bubble3D val="0"/>
            <c:spPr>
              <a:solidFill>
                <a:srgbClr val="FF3300"/>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C029-479A-B5DB-0E476E0ACCF1}"/>
              </c:ext>
            </c:extLst>
          </c:dPt>
          <c:dPt>
            <c:idx val="1"/>
            <c:bubble3D val="0"/>
            <c:spPr>
              <a:solidFill>
                <a:schemeClr val="accent4"/>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C029-479A-B5DB-0E476E0ACCF1}"/>
              </c:ext>
            </c:extLst>
          </c:dPt>
          <c:dPt>
            <c:idx val="2"/>
            <c:bubble3D val="0"/>
            <c:spPr>
              <a:solidFill>
                <a:schemeClr val="accent2">
                  <a:lumMod val="75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C029-479A-B5DB-0E476E0ACCF1}"/>
              </c:ext>
            </c:extLst>
          </c:dPt>
          <c:dPt>
            <c:idx val="3"/>
            <c:bubble3D val="0"/>
            <c:spPr>
              <a:solidFill>
                <a:schemeClr val="accent6"/>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C029-479A-B5DB-0E476E0ACCF1}"/>
              </c:ext>
            </c:extLst>
          </c:dPt>
          <c:dPt>
            <c:idx val="4"/>
            <c:bubble3D val="0"/>
            <c:spPr>
              <a:solidFill>
                <a:schemeClr val="accent5">
                  <a:lumMod val="60000"/>
                  <a:lumOff val="40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9-C029-479A-B5DB-0E476E0ACCF1}"/>
              </c:ext>
            </c:extLst>
          </c:dPt>
          <c:dPt>
            <c:idx val="5"/>
            <c:bubble3D val="0"/>
            <c:spPr>
              <a:solidFill>
                <a:schemeClr val="accent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B-C029-479A-B5DB-0E476E0ACCF1}"/>
              </c:ext>
            </c:extLst>
          </c:dPt>
          <c:dLbls>
            <c:dLbl>
              <c:idx val="0"/>
              <c:layout>
                <c:manualLayout>
                  <c:x val="-0.12116037362549605"/>
                  <c:y val="0.1227203308144990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029-479A-B5DB-0E476E0ACCF1}"/>
                </c:ext>
              </c:extLst>
            </c:dLbl>
            <c:dLbl>
              <c:idx val="1"/>
              <c:layout>
                <c:manualLayout>
                  <c:x val="-9.8610557497740239E-2"/>
                  <c:y val="-0.1197829948325542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029-479A-B5DB-0E476E0ACCF1}"/>
                </c:ext>
              </c:extLst>
            </c:dLbl>
            <c:dLbl>
              <c:idx val="2"/>
              <c:layout>
                <c:manualLayout>
                  <c:x val="-5.3538369944420849E-2"/>
                  <c:y val="-0.1730461600321263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029-479A-B5DB-0E476E0ACCF1}"/>
                </c:ext>
              </c:extLst>
            </c:dLbl>
            <c:dLbl>
              <c:idx val="3"/>
              <c:layout>
                <c:manualLayout>
                  <c:x val="-2.1830881098368927E-3"/>
                  <c:y val="-5.20655750754299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029-479A-B5DB-0E476E0ACCF1}"/>
                </c:ext>
              </c:extLst>
            </c:dLbl>
            <c:dLbl>
              <c:idx val="4"/>
              <c:layout>
                <c:manualLayout>
                  <c:x val="-2.85787927961287E-3"/>
                  <c:y val="-0.1209849222025658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029-479A-B5DB-0E476E0ACCF1}"/>
                </c:ext>
              </c:extLst>
            </c:dLbl>
            <c:dLbl>
              <c:idx val="5"/>
              <c:layout>
                <c:manualLayout>
                  <c:x val="0.15285217978458088"/>
                  <c:y val="-1.782199840899616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029-479A-B5DB-0E476E0ACCF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'[Tarification Séjour Ski.xlsx]Estimation (2)'!$L$64:$Q$64</c:f>
              <c:strCache>
                <c:ptCount val="6"/>
                <c:pt idx="0">
                  <c:v>Hébergements</c:v>
                </c:pt>
                <c:pt idx="1">
                  <c:v>Restauration</c:v>
                </c:pt>
                <c:pt idx="2">
                  <c:v>Activités</c:v>
                </c:pt>
                <c:pt idx="3">
                  <c:v>Planète</c:v>
                </c:pt>
                <c:pt idx="4">
                  <c:v>Cadeau</c:v>
                </c:pt>
                <c:pt idx="5">
                  <c:v>Transport</c:v>
                </c:pt>
              </c:strCache>
            </c:strRef>
          </c:cat>
          <c:val>
            <c:numRef>
              <c:f>'[Tarification Séjour Ski.xlsx]Estimation (2)'!$L$65:$Q$65</c:f>
              <c:numCache>
                <c:formatCode>_("€"* #,##0.00_);_("€"* \(#,##0.00\);_("€"* "-"??_);_(@_)</c:formatCode>
                <c:ptCount val="6"/>
                <c:pt idx="0">
                  <c:v>21733.4</c:v>
                </c:pt>
                <c:pt idx="1">
                  <c:v>4480</c:v>
                </c:pt>
                <c:pt idx="2">
                  <c:v>7076</c:v>
                </c:pt>
                <c:pt idx="3">
                  <c:v>710</c:v>
                </c:pt>
                <c:pt idx="4">
                  <c:v>810</c:v>
                </c:pt>
                <c:pt idx="5">
                  <c:v>34549.800000000003</c:v>
                </c:pt>
              </c:numCache>
            </c:numRef>
          </c:val>
          <c:extLst>
            <c:ext xmlns:c16="http://schemas.microsoft.com/office/drawing/2014/chart" uri="{C3380CC4-5D6E-409C-BE32-E72D297353CC}">
              <c16:uniqueId val="{0000000C-C029-479A-B5DB-0E476E0ACCF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378283795606627"/>
          <c:y val="0.31328360638422176"/>
          <c:w val="0.17013454399281167"/>
          <c:h val="0.37991314282448596"/>
        </c:manualLayout>
      </c:layout>
      <c:overlay val="0"/>
      <c:spPr>
        <a:solidFill>
          <a:schemeClr val="lt1">
            <a:lumMod val="95000"/>
            <a:alpha val="39000"/>
          </a:schemeClr>
        </a:solidFill>
        <a:ln>
          <a:noFill/>
        </a:ln>
        <a:effectLst>
          <a:outerShdw blurRad="63500" sx="102000" sy="102000" algn="ctr"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alpha val="40000"/>
      </a:schemeClr>
    </a:solidFill>
    <a:ln w="9525" cap="flat" cmpd="sng" algn="ctr">
      <a:solidFill>
        <a:schemeClr val="dk1">
          <a:lumMod val="25000"/>
          <a:lumOff val="75000"/>
        </a:schemeClr>
      </a:solidFill>
      <a:round/>
    </a:ln>
    <a:effectLst>
      <a:outerShdw blurRad="50800" dist="38100" dir="8100000" algn="tr" rotWithShape="0">
        <a:prstClr val="black">
          <a:alpha val="40000"/>
        </a:prstClr>
      </a:outerShdw>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1AAD3-668F-4F42-A041-58D61C2429BA}" type="datetimeFigureOut">
              <a:rPr lang="fr-FR" smtClean="0"/>
              <a:t>21/09/2019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75BB7-3384-4CE2-9453-FC17F415B8B3}" type="slidenum">
              <a:rPr lang="fr-FR" smtClean="0"/>
              <a:t>‹N°›</a:t>
            </a:fld>
            <a:endParaRPr lang="fr-FR"/>
          </a:p>
        </p:txBody>
      </p:sp>
    </p:spTree>
    <p:extLst>
      <p:ext uri="{BB962C8B-B14F-4D97-AF65-F5344CB8AC3E}">
        <p14:creationId xmlns:p14="http://schemas.microsoft.com/office/powerpoint/2010/main" val="56166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a:t>
            </a:fld>
            <a:endParaRPr lang="fr-FR"/>
          </a:p>
        </p:txBody>
      </p:sp>
    </p:spTree>
    <p:extLst>
      <p:ext uri="{BB962C8B-B14F-4D97-AF65-F5344CB8AC3E}">
        <p14:creationId xmlns:p14="http://schemas.microsoft.com/office/powerpoint/2010/main" val="126782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17</a:t>
            </a:fld>
            <a:endParaRPr lang="fr-FR"/>
          </a:p>
        </p:txBody>
      </p:sp>
    </p:spTree>
    <p:extLst>
      <p:ext uri="{BB962C8B-B14F-4D97-AF65-F5344CB8AC3E}">
        <p14:creationId xmlns:p14="http://schemas.microsoft.com/office/powerpoint/2010/main" val="198404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Trajet de LYS au CIS Val Cenis par l’autoroute A43 	environ 2h30 	212km</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19</a:t>
            </a:fld>
            <a:endParaRPr lang="fr-FR"/>
          </a:p>
        </p:txBody>
      </p:sp>
    </p:spTree>
    <p:extLst>
      <p:ext uri="{BB962C8B-B14F-4D97-AF65-F5344CB8AC3E}">
        <p14:creationId xmlns:p14="http://schemas.microsoft.com/office/powerpoint/2010/main" val="324480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2035€ avec la tenue</a:t>
            </a:r>
          </a:p>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23</a:t>
            </a:fld>
            <a:endParaRPr lang="fr-FR"/>
          </a:p>
        </p:txBody>
      </p:sp>
    </p:spTree>
    <p:extLst>
      <p:ext uri="{BB962C8B-B14F-4D97-AF65-F5344CB8AC3E}">
        <p14:creationId xmlns:p14="http://schemas.microsoft.com/office/powerpoint/2010/main" val="101318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Cela ne peut pas se faire sans vous !</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24</a:t>
            </a:fld>
            <a:endParaRPr lang="fr-FR"/>
          </a:p>
        </p:txBody>
      </p:sp>
    </p:spTree>
    <p:extLst>
      <p:ext uri="{BB962C8B-B14F-4D97-AF65-F5344CB8AC3E}">
        <p14:creationId xmlns:p14="http://schemas.microsoft.com/office/powerpoint/2010/main" val="87806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calcul de la conso carbone n’est pas encore fait </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25</a:t>
            </a:fld>
            <a:endParaRPr lang="fr-FR"/>
          </a:p>
        </p:txBody>
      </p:sp>
    </p:spTree>
    <p:extLst>
      <p:ext uri="{BB962C8B-B14F-4D97-AF65-F5344CB8AC3E}">
        <p14:creationId xmlns:p14="http://schemas.microsoft.com/office/powerpoint/2010/main" val="150565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Action à faire avec les enfants mais possible également avec les parents.</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26</a:t>
            </a:fld>
            <a:endParaRPr lang="fr-FR"/>
          </a:p>
        </p:txBody>
      </p:sp>
    </p:spTree>
    <p:extLst>
      <p:ext uri="{BB962C8B-B14F-4D97-AF65-F5344CB8AC3E}">
        <p14:creationId xmlns:p14="http://schemas.microsoft.com/office/powerpoint/2010/main" val="265210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29</a:t>
            </a:fld>
            <a:endParaRPr lang="fr-FR"/>
          </a:p>
        </p:txBody>
      </p:sp>
    </p:spTree>
    <p:extLst>
      <p:ext uri="{BB962C8B-B14F-4D97-AF65-F5344CB8AC3E}">
        <p14:creationId xmlns:p14="http://schemas.microsoft.com/office/powerpoint/2010/main" val="426606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Arrivée le mercredi soir sur Paris vue le décalage horaire de 3 heures   cool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1</a:t>
            </a:r>
            <a:r>
              <a:rPr lang="fr-FR" baseline="30000" dirty="0"/>
              <a:t>er</a:t>
            </a:r>
            <a:r>
              <a:rPr lang="fr-FR" dirty="0"/>
              <a:t> soir plutôt calme avec le décalage horaire de 3 heures.</a:t>
            </a:r>
          </a:p>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4</a:t>
            </a:fld>
            <a:endParaRPr lang="fr-FR"/>
          </a:p>
        </p:txBody>
      </p:sp>
    </p:spTree>
    <p:extLst>
      <p:ext uri="{BB962C8B-B14F-4D97-AF65-F5344CB8AC3E}">
        <p14:creationId xmlns:p14="http://schemas.microsoft.com/office/powerpoint/2010/main" val="400873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1</a:t>
            </a:r>
            <a:r>
              <a:rPr lang="fr-FR" baseline="30000" dirty="0"/>
              <a:t>er</a:t>
            </a:r>
            <a:r>
              <a:rPr lang="fr-FR" dirty="0"/>
              <a:t> soir plutôt calme avec le décalage horaire de 3 heures.</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5</a:t>
            </a:fld>
            <a:endParaRPr lang="fr-FR"/>
          </a:p>
        </p:txBody>
      </p:sp>
    </p:spTree>
    <p:extLst>
      <p:ext uri="{BB962C8B-B14F-4D97-AF65-F5344CB8AC3E}">
        <p14:creationId xmlns:p14="http://schemas.microsoft.com/office/powerpoint/2010/main" val="340268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Activités correspondant au cycle 4 </a:t>
            </a:r>
            <a:r>
              <a:rPr lang="fr-FR"/>
              <a:t>soit pour 5</a:t>
            </a:r>
            <a:r>
              <a:rPr lang="fr-FR" baseline="30000"/>
              <a:t>e</a:t>
            </a:r>
            <a:r>
              <a:rPr lang="fr-FR"/>
              <a:t> 4</a:t>
            </a:r>
            <a:r>
              <a:rPr lang="fr-FR" baseline="30000"/>
              <a:t>e</a:t>
            </a:r>
            <a:r>
              <a:rPr lang="fr-FR"/>
              <a:t> 3</a:t>
            </a:r>
            <a:r>
              <a:rPr lang="fr-FR" baseline="30000"/>
              <a:t>e</a:t>
            </a:r>
            <a:r>
              <a:rPr lang="fr-FR"/>
              <a:t> </a:t>
            </a:r>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6</a:t>
            </a:fld>
            <a:endParaRPr lang="fr-FR"/>
          </a:p>
        </p:txBody>
      </p:sp>
    </p:spTree>
    <p:extLst>
      <p:ext uri="{BB962C8B-B14F-4D97-AF65-F5344CB8AC3E}">
        <p14:creationId xmlns:p14="http://schemas.microsoft.com/office/powerpoint/2010/main" val="250169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7</a:t>
            </a:fld>
            <a:endParaRPr lang="fr-FR"/>
          </a:p>
        </p:txBody>
      </p:sp>
    </p:spTree>
    <p:extLst>
      <p:ext uri="{BB962C8B-B14F-4D97-AF65-F5344CB8AC3E}">
        <p14:creationId xmlns:p14="http://schemas.microsoft.com/office/powerpoint/2010/main" val="11683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Rang</a:t>
            </a:r>
            <a:r>
              <a:rPr lang="fr-FR" dirty="0"/>
              <a:t>	Commune		Département		Superficie (en km²)	Population (2016)	Densité (hab./km²)</a:t>
            </a:r>
          </a:p>
          <a:p>
            <a:r>
              <a:rPr lang="fr-FR" dirty="0"/>
              <a:t>1	Arles		Bouches-du-Rhône	758,93		52 857		69,6</a:t>
            </a:r>
          </a:p>
          <a:p>
            <a:r>
              <a:rPr lang="fr-FR" dirty="0"/>
              <a:t>2	Val-Cenis		Savoie		408,05		2 116		5,2</a:t>
            </a:r>
          </a:p>
          <a:p>
            <a:r>
              <a:rPr lang="fr-FR" dirty="0"/>
              <a:t>3	Saintes-Maries-de-la-Mer	Bouches-du-Rhône	374,61		2 504		6,7</a:t>
            </a:r>
          </a:p>
          <a:p>
            <a:r>
              <a:rPr lang="fr-FR" dirty="0"/>
              <a:t>4	Chemillé-en-Anjou	Maine-et-Loire	323,98		21 600		66,7</a:t>
            </a:r>
          </a:p>
          <a:p>
            <a:r>
              <a:rPr lang="fr-FR" dirty="0"/>
              <a:t>5	Noyant-Villages	Maine-et-Loire	299,45		5 680		19</a:t>
            </a:r>
          </a:p>
          <a:p>
            <a:r>
              <a:rPr lang="fr-FR" dirty="0"/>
              <a:t>6	Baugé-en-Anjou	Maine-et-Loire	268,25		11 868		44,3</a:t>
            </a:r>
          </a:p>
          <a:p>
            <a:r>
              <a:rPr lang="fr-FR" dirty="0"/>
              <a:t>7	Laruns		Pyrénées-Atlantiques	248,96		1 187		4,8</a:t>
            </a:r>
          </a:p>
          <a:p>
            <a:r>
              <a:rPr lang="fr-FR" dirty="0"/>
              <a:t>8	Segré-en-Anjou Bleu	Maine-et-Loire	241,53		17 577		69,9</a:t>
            </a:r>
          </a:p>
          <a:p>
            <a:r>
              <a:rPr lang="fr-FR" dirty="0"/>
              <a:t>9	Marseille		Bouches-du-Rhône	240,62		861 635		3 589,8</a:t>
            </a:r>
          </a:p>
          <a:p>
            <a:r>
              <a:rPr lang="fr-FR" dirty="0"/>
              <a:t> Réunion / Saint Paul 241,28 Km²</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8</a:t>
            </a:fld>
            <a:endParaRPr lang="fr-FR"/>
          </a:p>
        </p:txBody>
      </p:sp>
    </p:spTree>
    <p:extLst>
      <p:ext uri="{BB962C8B-B14F-4D97-AF65-F5344CB8AC3E}">
        <p14:creationId xmlns:p14="http://schemas.microsoft.com/office/powerpoint/2010/main" val="39892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les enfants téléphone les premiers jours aux parents</a:t>
            </a:r>
          </a:p>
          <a:p>
            <a:endParaRPr lang="fr-FR" dirty="0"/>
          </a:p>
          <a:p>
            <a:r>
              <a:rPr lang="fr-FR" dirty="0"/>
              <a:t>Condition physique 	entrainement avant le départ 	parole prof de sport</a:t>
            </a:r>
          </a:p>
          <a:p>
            <a:r>
              <a:rPr lang="fr-FR" dirty="0"/>
              <a:t>Course</a:t>
            </a:r>
          </a:p>
          <a:p>
            <a:r>
              <a:rPr lang="fr-FR" dirty="0"/>
              <a:t>Escalier</a:t>
            </a:r>
          </a:p>
          <a:p>
            <a:r>
              <a:rPr lang="fr-FR" dirty="0"/>
              <a:t>Chaise</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13</a:t>
            </a:fld>
            <a:endParaRPr lang="fr-FR"/>
          </a:p>
        </p:txBody>
      </p:sp>
    </p:spTree>
    <p:extLst>
      <p:ext uri="{BB962C8B-B14F-4D97-AF65-F5344CB8AC3E}">
        <p14:creationId xmlns:p14="http://schemas.microsoft.com/office/powerpoint/2010/main" val="273503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Tenue = 115€</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14</a:t>
            </a:fld>
            <a:endParaRPr lang="fr-FR"/>
          </a:p>
        </p:txBody>
      </p:sp>
    </p:spTree>
    <p:extLst>
      <p:ext uri="{BB962C8B-B14F-4D97-AF65-F5344CB8AC3E}">
        <p14:creationId xmlns:p14="http://schemas.microsoft.com/office/powerpoint/2010/main" val="226641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Tenue = 115€</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15</a:t>
            </a:fld>
            <a:endParaRPr lang="fr-FR"/>
          </a:p>
        </p:txBody>
      </p:sp>
    </p:spTree>
    <p:extLst>
      <p:ext uri="{BB962C8B-B14F-4D97-AF65-F5344CB8AC3E}">
        <p14:creationId xmlns:p14="http://schemas.microsoft.com/office/powerpoint/2010/main" val="333851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57A088-C490-4803-A1C7-EA6B3CCA0BB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42DED0-1225-4172-B542-ABCBAA447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5498807-FE38-4806-90C2-3313124D1064}"/>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6E5FAEA8-DCCB-43A4-A775-57CC1DDE7B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F8C373-074F-4A83-BCE5-AABB77E2251D}"/>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58391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BE73E6-3FC5-40F2-8C75-EEE001F197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2C6BCA-96C2-48D1-AB4F-6A8F109493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1911BB-06D0-493A-BE3C-011C1A20D407}"/>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2B61A822-EC35-4584-ACD7-5041B4F236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1F2FD7-0700-4F55-BD51-7507E0182CCB}"/>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1218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54F2A-ED81-4054-9BF3-81F7776416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DEBDD2-3343-4ECE-8A2D-C3AC0C45A72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C5268F-43AF-4B58-A9CA-2AF3A92B829C}"/>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603C129A-DB93-4E08-93C0-58F5FE9432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9ECAB1-5955-4F20-932C-9D765CB0551B}"/>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0916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F64B4-A871-44D7-AAC0-40608265AF5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15F4B6-AB09-4EC9-A5CF-6FF5FF06B69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BD289A-B633-4166-8289-B5F8F8D33AF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2A370F57-A451-4782-9401-14FACCDB1D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6B930A-0DCA-42B1-87BD-2C23DE4A6D3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97839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B7589-5D48-467E-84D4-F268B0F3091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1A853F-C77B-4B93-AD5B-84AE0D129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8628641-2610-49B5-9E16-6EF36A7C36DC}"/>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0E035F40-8EE8-4934-AE7F-C3041C6858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5ABE0B-64BD-41E9-97BD-3ECE3C48AEB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154683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63E1A-6F07-4B79-ADF6-AAEBB57E62D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9BABBB-F4D5-47C4-863D-D999E0ACD6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4F881A4-07A7-43C1-8CFA-A81D081BEF8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B108489-D429-4C20-9867-C4B553F5DEE8}"/>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E3565770-1AA5-4C35-BE12-46122AF980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27983F-A7EF-4CA5-8340-85482BC2B355}"/>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58935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D0151-B2A8-41ED-B7D8-C78B1D759A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6666BE0-521C-4FEA-9A7A-4C93C4B8B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520EA1B-5BE3-4CFE-AE95-28338B8373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803E821-7E2C-4BC1-8AB4-7E90DFD24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4CEF2B8-839F-498D-BF7B-7C401A0109D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7914E0E-163D-4DD2-A3BE-A7149ADC5405}"/>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8" name="Espace réservé du pied de page 7">
            <a:extLst>
              <a:ext uri="{FF2B5EF4-FFF2-40B4-BE49-F238E27FC236}">
                <a16:creationId xmlns:a16="http://schemas.microsoft.com/office/drawing/2014/main" id="{C05CF71B-5A6B-4F21-B587-88BA18F8225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5996E00-0E7C-4883-BA48-80A55214E39A}"/>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51231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8D3B1-8DB3-473C-9266-96AB242C46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A80F90-1F52-420C-AE8C-A8B4768DAE7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4" name="Espace réservé du pied de page 3">
            <a:extLst>
              <a:ext uri="{FF2B5EF4-FFF2-40B4-BE49-F238E27FC236}">
                <a16:creationId xmlns:a16="http://schemas.microsoft.com/office/drawing/2014/main" id="{7E736D23-D46B-4C85-9AE7-6540B5661C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58BC18-AA6A-406C-8421-30B3081AB4D4}"/>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81214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9730FF-FF9F-4149-9197-953DBCB5A19F}"/>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3" name="Espace réservé du pied de page 2">
            <a:extLst>
              <a:ext uri="{FF2B5EF4-FFF2-40B4-BE49-F238E27FC236}">
                <a16:creationId xmlns:a16="http://schemas.microsoft.com/office/drawing/2014/main" id="{ECE50529-BE20-4F19-8D92-14D32BDBCF0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555126D-281A-4A08-AFF4-B9B5FE9E5165}"/>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41752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C687A-2915-4684-BAC5-DBF82EC1B5E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8D474C8-0CD8-4C88-A196-29DB47FAA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AC0F21-F7D2-4902-A0FC-FFB3A6959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7ED6D29-AE8D-4399-99A4-64CAC5BF02C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798D65C2-480E-435F-BF17-BC00C85259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4FD937-08B4-4362-87DB-27B6F65584B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88013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A213E-BC61-4D4C-8146-C01505548C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30DECE1-60A0-47C3-91EA-52F7B8606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9A5EF5-19BA-4860-957D-E9E86C1EE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AB5C314-6E78-4E4F-A533-19D58B6DEB8F}"/>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70B262CD-D498-4DC8-AEB5-8E4F880AD5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BFAB90-7A32-445A-B31C-3AF33EF38509}"/>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0355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EFBE547-E296-4CF6-9D5B-C0E47446B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1CC75A-E988-4809-9051-7241DAC52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6C5A52-FB4F-4183-A0CE-6D76C7916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83155989-42FA-413F-A19A-7691CE0A1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D87C61-E61A-4F64-A7F5-0962575A9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2C89-2DBD-441B-9AF7-E56C0FF5FCE5}" type="slidenum">
              <a:rPr lang="fr-FR" smtClean="0"/>
              <a:t>‹N°›</a:t>
            </a:fld>
            <a:endParaRPr lang="fr-FR"/>
          </a:p>
        </p:txBody>
      </p:sp>
    </p:spTree>
    <p:extLst>
      <p:ext uri="{BB962C8B-B14F-4D97-AF65-F5344CB8AC3E}">
        <p14:creationId xmlns:p14="http://schemas.microsoft.com/office/powerpoint/2010/main" val="3315926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package" Target="../embeddings/Feuille_de_calcul_Microsoft_Excel.xlsx"/></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hyperlink" Target="https://www.youtube.com/watch?v=UdrvHL1fkI4&amp;feature=youtu.be" TargetMode="External"/><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travelife.org/Hotels/landing_page.asp"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hyperlink" Target="http://www.theseacleaners.org/" TargetMode="Externa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7LhSQ_-5Z0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34951-397D-4947-A8C7-C019E5FF35C0}"/>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3AA273F-1FA5-4746-9F61-24DF815B8989}"/>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459DFA8E-5D13-4CB9-B395-0C2762B2268C}"/>
              </a:ext>
            </a:extLst>
          </p:cNvPr>
          <p:cNvPicPr>
            <a:picLocks noChangeAspect="1"/>
          </p:cNvPicPr>
          <p:nvPr/>
        </p:nvPicPr>
        <p:blipFill rotWithShape="1">
          <a:blip r:embed="rId3"/>
          <a:srcRect l="2595" r="2650"/>
          <a:stretch/>
        </p:blipFill>
        <p:spPr>
          <a:xfrm>
            <a:off x="0" y="0"/>
            <a:ext cx="12192000" cy="6858000"/>
          </a:xfrm>
          <a:prstGeom prst="rect">
            <a:avLst/>
          </a:prstGeom>
        </p:spPr>
      </p:pic>
      <p:sp>
        <p:nvSpPr>
          <p:cNvPr id="5" name="Titre 1">
            <a:extLst>
              <a:ext uri="{FF2B5EF4-FFF2-40B4-BE49-F238E27FC236}">
                <a16:creationId xmlns:a16="http://schemas.microsoft.com/office/drawing/2014/main" id="{56A76C78-0BCD-4C44-8287-136D7C9444FF}"/>
              </a:ext>
            </a:extLst>
          </p:cNvPr>
          <p:cNvSpPr txBox="1">
            <a:spLocks/>
          </p:cNvSpPr>
          <p:nvPr/>
        </p:nvSpPr>
        <p:spPr>
          <a:xfrm>
            <a:off x="2141696" y="1333500"/>
            <a:ext cx="7908608" cy="773545"/>
          </a:xfrm>
          <a:prstGeom prst="rect">
            <a:avLst/>
          </a:prstGeom>
          <a:effectLst>
            <a:outerShdw blurRad="50800" dist="38100" dir="8100000" algn="tr"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a:solidFill>
                  <a:schemeClr val="bg1"/>
                </a:solidFill>
              </a:rPr>
              <a:t>Séjour découverte à la neige</a:t>
            </a:r>
          </a:p>
        </p:txBody>
      </p:sp>
      <p:pic>
        <p:nvPicPr>
          <p:cNvPr id="6" name="Image 5">
            <a:extLst>
              <a:ext uri="{FF2B5EF4-FFF2-40B4-BE49-F238E27FC236}">
                <a16:creationId xmlns:a16="http://schemas.microsoft.com/office/drawing/2014/main" id="{1803D4BE-C9B6-44C5-96D8-2B072FBF6D5B}"/>
              </a:ext>
            </a:extLst>
          </p:cNvPr>
          <p:cNvPicPr>
            <a:picLocks noChangeAspect="1"/>
          </p:cNvPicPr>
          <p:nvPr/>
        </p:nvPicPr>
        <p:blipFill>
          <a:blip r:embed="rId4">
            <a:alphaModFix amt="60000"/>
          </a:blip>
          <a:stretch>
            <a:fillRect/>
          </a:stretch>
        </p:blipFill>
        <p:spPr>
          <a:xfrm>
            <a:off x="1915353" y="5905923"/>
            <a:ext cx="1656522" cy="66541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9A409B36-B7EF-4BC3-B907-E82E98374F60}"/>
              </a:ext>
            </a:extLst>
          </p:cNvPr>
          <p:cNvSpPr/>
          <p:nvPr/>
        </p:nvSpPr>
        <p:spPr>
          <a:xfrm>
            <a:off x="161924" y="5993990"/>
            <a:ext cx="4364356" cy="523220"/>
          </a:xfrm>
          <a:prstGeom prst="rect">
            <a:avLst/>
          </a:prstGeom>
        </p:spPr>
        <p:txBody>
          <a:bodyPr wrap="square">
            <a:spAutoFit/>
          </a:bodyPr>
          <a:lstStyle/>
          <a:p>
            <a:r>
              <a:rPr lang="fr-FR" sz="2800" i="1" dirty="0">
                <a:solidFill>
                  <a:schemeClr val="bg1"/>
                </a:solidFill>
                <a:latin typeface="+mj-lt"/>
                <a:ea typeface="+mj-ea"/>
                <a:cs typeface="+mj-cs"/>
              </a:rPr>
              <a:t>Réalisé par                        pour</a:t>
            </a:r>
          </a:p>
        </p:txBody>
      </p:sp>
      <p:sp>
        <p:nvSpPr>
          <p:cNvPr id="8" name="Rectangle 7">
            <a:extLst>
              <a:ext uri="{FF2B5EF4-FFF2-40B4-BE49-F238E27FC236}">
                <a16:creationId xmlns:a16="http://schemas.microsoft.com/office/drawing/2014/main" id="{5D4F4582-AF8E-4A0C-9E7B-1B1982B6B863}"/>
              </a:ext>
            </a:extLst>
          </p:cNvPr>
          <p:cNvSpPr/>
          <p:nvPr/>
        </p:nvSpPr>
        <p:spPr>
          <a:xfrm>
            <a:off x="10476290" y="6255600"/>
            <a:ext cx="1302793" cy="369332"/>
          </a:xfrm>
          <a:prstGeom prst="rect">
            <a:avLst/>
          </a:prstGeom>
        </p:spPr>
        <p:txBody>
          <a:bodyPr wrap="none">
            <a:spAutoFit/>
          </a:bodyPr>
          <a:lstStyle/>
          <a:p>
            <a:r>
              <a:rPr lang="fr-FR" dirty="0">
                <a:solidFill>
                  <a:schemeClr val="bg1"/>
                </a:solidFill>
              </a:rPr>
              <a:t>Mars - 2020</a:t>
            </a:r>
          </a:p>
        </p:txBody>
      </p:sp>
      <p:pic>
        <p:nvPicPr>
          <p:cNvPr id="9" name="Image 8">
            <a:extLst>
              <a:ext uri="{FF2B5EF4-FFF2-40B4-BE49-F238E27FC236}">
                <a16:creationId xmlns:a16="http://schemas.microsoft.com/office/drawing/2014/main" id="{1240FEA4-C46B-4D82-BDCE-D23B6FC68527}"/>
              </a:ext>
            </a:extLst>
          </p:cNvPr>
          <p:cNvPicPr>
            <a:picLocks noChangeAspect="1"/>
          </p:cNvPicPr>
          <p:nvPr/>
        </p:nvPicPr>
        <p:blipFill>
          <a:blip r:embed="rId5">
            <a:alphaModFix amt="64000"/>
          </a:blip>
          <a:stretch>
            <a:fillRect/>
          </a:stretch>
        </p:blipFill>
        <p:spPr>
          <a:xfrm>
            <a:off x="4608719" y="5894398"/>
            <a:ext cx="1488097" cy="665409"/>
          </a:xfrm>
          <a:prstGeom prst="rect">
            <a:avLst/>
          </a:prstGeom>
        </p:spPr>
      </p:pic>
    </p:spTree>
    <p:extLst>
      <p:ext uri="{BB962C8B-B14F-4D97-AF65-F5344CB8AC3E}">
        <p14:creationId xmlns:p14="http://schemas.microsoft.com/office/powerpoint/2010/main" val="219643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90400" y="1537200"/>
            <a:ext cx="5395912" cy="1098422"/>
          </a:xfrm>
        </p:spPr>
        <p:txBody>
          <a:bodyPr>
            <a:normAutofit/>
          </a:bodyPr>
          <a:lstStyle/>
          <a:p>
            <a:pPr marL="180975" lvl="1" indent="0">
              <a:lnSpc>
                <a:spcPct val="110000"/>
              </a:lnSpc>
              <a:spcBef>
                <a:spcPts val="2400"/>
              </a:spcBef>
              <a:buNone/>
            </a:pPr>
            <a:r>
              <a:rPr lang="fr-FR" sz="2600" dirty="0"/>
              <a:t>Des premières sensations de glisse à la découverte du domaine :</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Cours de ski</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048125" y="3109658"/>
            <a:ext cx="7400926" cy="22316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266700" algn="just">
              <a:lnSpc>
                <a:spcPct val="110000"/>
              </a:lnSpc>
              <a:spcBef>
                <a:spcPts val="1200"/>
              </a:spcBef>
            </a:pPr>
            <a:r>
              <a:rPr lang="fr-FR" sz="1800" dirty="0"/>
              <a:t>Tous les jours cours de ski, en toute sécurité, grâce à la compétence et l’expérience des  moniteurs et monitrices de l’ESF*.</a:t>
            </a:r>
          </a:p>
          <a:p>
            <a:pPr marL="628650" lvl="1" indent="-266700" algn="just">
              <a:lnSpc>
                <a:spcPct val="110000"/>
              </a:lnSpc>
              <a:spcBef>
                <a:spcPts val="1200"/>
              </a:spcBef>
            </a:pPr>
            <a:r>
              <a:rPr lang="fr-FR" sz="1800" dirty="0"/>
              <a:t>Des groupes limités à 12 élèves par moniteur pour un apprentissage personnalisé.</a:t>
            </a:r>
          </a:p>
          <a:p>
            <a:pPr marL="628650" lvl="1" indent="-266700" algn="just">
              <a:spcBef>
                <a:spcPts val="1200"/>
              </a:spcBef>
            </a:pPr>
            <a:r>
              <a:rPr lang="fr-FR" sz="1800" dirty="0"/>
              <a:t>Equipement complet (ski, chaussure, bâton, casque) fourni.</a:t>
            </a:r>
          </a:p>
          <a:p>
            <a:pPr marL="628650" lvl="1" indent="-266700" algn="just">
              <a:spcBef>
                <a:spcPts val="1200"/>
              </a:spcBef>
            </a:pPr>
            <a:r>
              <a:rPr lang="fr-FR" sz="1800" dirty="0"/>
              <a:t>Tests et remise des médailles le vendredi.</a:t>
            </a:r>
          </a:p>
        </p:txBody>
      </p:sp>
      <p:sp>
        <p:nvSpPr>
          <p:cNvPr id="8" name="Espace réservé du contenu 2">
            <a:extLst>
              <a:ext uri="{FF2B5EF4-FFF2-40B4-BE49-F238E27FC236}">
                <a16:creationId xmlns:a16="http://schemas.microsoft.com/office/drawing/2014/main" id="{E9B6574A-C009-40B1-8C79-B53944714A62}"/>
              </a:ext>
            </a:extLst>
          </p:cNvPr>
          <p:cNvSpPr txBox="1">
            <a:spLocks/>
          </p:cNvSpPr>
          <p:nvPr/>
        </p:nvSpPr>
        <p:spPr>
          <a:xfrm>
            <a:off x="6589850" y="1427291"/>
            <a:ext cx="4525824" cy="1369847"/>
          </a:xfrm>
          <a:prstGeom prst="rect">
            <a:avLst/>
          </a:prstGeom>
          <a:solidFill>
            <a:schemeClr val="accent1"/>
          </a:solidFill>
          <a:ln>
            <a:noFill/>
          </a:ln>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lvl="1" indent="0">
              <a:lnSpc>
                <a:spcPct val="120000"/>
              </a:lnSpc>
              <a:spcBef>
                <a:spcPts val="0"/>
              </a:spcBef>
              <a:buNone/>
            </a:pPr>
            <a:r>
              <a:rPr lang="fr-FR" sz="2200" dirty="0">
                <a:solidFill>
                  <a:schemeClr val="bg1"/>
                </a:solidFill>
              </a:rPr>
              <a:t>Profitez d’un enseignement adapté où se mêlent technique, découverte, évasion et plaisirs.</a:t>
            </a:r>
          </a:p>
          <a:p>
            <a:pPr marL="85725" lvl="1" indent="0">
              <a:lnSpc>
                <a:spcPct val="120000"/>
              </a:lnSpc>
              <a:spcBef>
                <a:spcPts val="0"/>
              </a:spcBef>
              <a:buFont typeface="Arial" panose="020B0604020202020204" pitchFamily="34" charset="0"/>
              <a:buNone/>
            </a:pPr>
            <a:endParaRPr lang="fr-FR" sz="2800" dirty="0"/>
          </a:p>
        </p:txBody>
      </p:sp>
      <p:sp>
        <p:nvSpPr>
          <p:cNvPr id="5" name="ZoneTexte 4">
            <a:extLst>
              <a:ext uri="{FF2B5EF4-FFF2-40B4-BE49-F238E27FC236}">
                <a16:creationId xmlns:a16="http://schemas.microsoft.com/office/drawing/2014/main" id="{43BD41FD-8ABD-49ED-83B1-B1F78D191D88}"/>
              </a:ext>
            </a:extLst>
          </p:cNvPr>
          <p:cNvSpPr txBox="1"/>
          <p:nvPr/>
        </p:nvSpPr>
        <p:spPr>
          <a:xfrm>
            <a:off x="238124" y="6413782"/>
            <a:ext cx="1752600" cy="261610"/>
          </a:xfrm>
          <a:prstGeom prst="rect">
            <a:avLst/>
          </a:prstGeom>
          <a:noFill/>
        </p:spPr>
        <p:txBody>
          <a:bodyPr wrap="square" rtlCol="0">
            <a:spAutoFit/>
          </a:bodyPr>
          <a:lstStyle/>
          <a:p>
            <a:r>
              <a:rPr lang="fr-FR" sz="1100" dirty="0"/>
              <a:t>*ESF: Ecole du Ski Français</a:t>
            </a:r>
          </a:p>
        </p:txBody>
      </p:sp>
      <p:pic>
        <p:nvPicPr>
          <p:cNvPr id="7" name="Image 6">
            <a:extLst>
              <a:ext uri="{FF2B5EF4-FFF2-40B4-BE49-F238E27FC236}">
                <a16:creationId xmlns:a16="http://schemas.microsoft.com/office/drawing/2014/main" id="{0C476009-8C81-4D28-A72E-4A010BC4C749}"/>
              </a:ext>
            </a:extLst>
          </p:cNvPr>
          <p:cNvPicPr>
            <a:picLocks noChangeAspect="1"/>
          </p:cNvPicPr>
          <p:nvPr/>
        </p:nvPicPr>
        <p:blipFill>
          <a:blip r:embed="rId2"/>
          <a:stretch>
            <a:fillRect/>
          </a:stretch>
        </p:blipFill>
        <p:spPr>
          <a:xfrm>
            <a:off x="983913" y="3014704"/>
            <a:ext cx="3000375" cy="2660573"/>
          </a:xfrm>
          <a:prstGeom prst="rect">
            <a:avLst/>
          </a:prstGeom>
          <a:effectLst>
            <a:outerShdw blurRad="50800" dist="38100" dir="8100000" algn="tr" rotWithShape="0">
              <a:prstClr val="black">
                <a:alpha val="40000"/>
              </a:prstClr>
            </a:outerShdw>
          </a:effectLst>
        </p:spPr>
      </p:pic>
      <p:sp>
        <p:nvSpPr>
          <p:cNvPr id="11" name="ZoneTexte 10">
            <a:extLst>
              <a:ext uri="{FF2B5EF4-FFF2-40B4-BE49-F238E27FC236}">
                <a16:creationId xmlns:a16="http://schemas.microsoft.com/office/drawing/2014/main" id="{29938474-0745-45DB-8BEC-75A06D183E7F}"/>
              </a:ext>
            </a:extLst>
          </p:cNvPr>
          <p:cNvSpPr txBox="1"/>
          <p:nvPr/>
        </p:nvSpPr>
        <p:spPr>
          <a:xfrm>
            <a:off x="1114424" y="5721363"/>
            <a:ext cx="917239" cy="215444"/>
          </a:xfrm>
          <a:prstGeom prst="rect">
            <a:avLst/>
          </a:prstGeom>
          <a:noFill/>
        </p:spPr>
        <p:txBody>
          <a:bodyPr wrap="none" rtlCol="0">
            <a:spAutoFit/>
          </a:bodyPr>
          <a:lstStyle/>
          <a:p>
            <a:r>
              <a:rPr lang="fr-FR" sz="800" dirty="0">
                <a:latin typeface="+mj-lt"/>
              </a:rPr>
              <a:t>Crédit photo : ESF</a:t>
            </a:r>
          </a:p>
        </p:txBody>
      </p:sp>
      <p:sp>
        <p:nvSpPr>
          <p:cNvPr id="9" name="Rectangle 8">
            <a:extLst>
              <a:ext uri="{FF2B5EF4-FFF2-40B4-BE49-F238E27FC236}">
                <a16:creationId xmlns:a16="http://schemas.microsoft.com/office/drawing/2014/main" id="{96EDA81F-7266-4C02-A1C6-8F9C1A78C148}"/>
              </a:ext>
            </a:extLst>
          </p:cNvPr>
          <p:cNvSpPr/>
          <p:nvPr/>
        </p:nvSpPr>
        <p:spPr>
          <a:xfrm>
            <a:off x="4697751" y="5398197"/>
            <a:ext cx="7019925" cy="646331"/>
          </a:xfrm>
          <a:prstGeom prst="rect">
            <a:avLst/>
          </a:prstGeom>
        </p:spPr>
        <p:txBody>
          <a:bodyPr wrap="square">
            <a:spAutoFit/>
          </a:bodyPr>
          <a:lstStyle/>
          <a:p>
            <a:r>
              <a:rPr lang="fr-FR" b="1" dirty="0">
                <a:effectLst/>
                <a:latin typeface="Open Sans" panose="020B0606030504020204" pitchFamily="34" charset="0"/>
              </a:rPr>
              <a:t>Pour le matériel : </a:t>
            </a:r>
            <a:br>
              <a:rPr lang="fr-FR" b="1" dirty="0">
                <a:effectLst/>
                <a:latin typeface="Open Sans" panose="020B0606030504020204" pitchFamily="34" charset="0"/>
              </a:rPr>
            </a:br>
            <a:r>
              <a:rPr lang="fr-FR" dirty="0">
                <a:effectLst/>
              </a:rPr>
              <a:t>Pas de bâtons pour les niveaux inférieurs à la 1ère étoile pour les enfants. </a:t>
            </a:r>
            <a:endParaRPr lang="fr-FR" dirty="0"/>
          </a:p>
        </p:txBody>
      </p:sp>
      <p:sp>
        <p:nvSpPr>
          <p:cNvPr id="12" name="Rectangle 11">
            <a:extLst>
              <a:ext uri="{FF2B5EF4-FFF2-40B4-BE49-F238E27FC236}">
                <a16:creationId xmlns:a16="http://schemas.microsoft.com/office/drawing/2014/main" id="{F1E2287C-28C3-4B81-8CCD-DB22C613C394}"/>
              </a:ext>
            </a:extLst>
          </p:cNvPr>
          <p:cNvSpPr/>
          <p:nvPr/>
        </p:nvSpPr>
        <p:spPr>
          <a:xfrm>
            <a:off x="2159000" y="6275282"/>
            <a:ext cx="10033000" cy="400110"/>
          </a:xfrm>
          <a:prstGeom prst="rect">
            <a:avLst/>
          </a:prstGeom>
        </p:spPr>
        <p:txBody>
          <a:bodyPr wrap="square">
            <a:spAutoFit/>
          </a:bodyPr>
          <a:lstStyle/>
          <a:p>
            <a:pPr marL="447675" lvl="1" indent="-219075" defTabSz="714375">
              <a:lnSpc>
                <a:spcPct val="100000"/>
              </a:lnSpc>
              <a:spcBef>
                <a:spcPts val="600"/>
              </a:spcBef>
            </a:pPr>
            <a:r>
              <a:rPr lang="fr-FR" sz="2000" dirty="0"/>
              <a:t>Sécurité : Laisser le soin aux moniteurs et monitrices d’un éventuel changement de niveau.</a:t>
            </a:r>
          </a:p>
        </p:txBody>
      </p:sp>
    </p:spTree>
    <p:extLst>
      <p:ext uri="{BB962C8B-B14F-4D97-AF65-F5344CB8AC3E}">
        <p14:creationId xmlns:p14="http://schemas.microsoft.com/office/powerpoint/2010/main" val="269112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90550" y="1535277"/>
            <a:ext cx="5395912" cy="1098422"/>
          </a:xfrm>
        </p:spPr>
        <p:txBody>
          <a:bodyPr>
            <a:normAutofit/>
          </a:bodyPr>
          <a:lstStyle/>
          <a:p>
            <a:pPr marL="180975" lvl="1" indent="0">
              <a:lnSpc>
                <a:spcPct val="110000"/>
              </a:lnSpc>
              <a:spcBef>
                <a:spcPts val="2400"/>
              </a:spcBef>
              <a:buNone/>
            </a:pPr>
            <a:r>
              <a:rPr lang="fr-FR" sz="2600" dirty="0"/>
              <a:t>La Haute Maurienne Vanoise, ce n’est pas que le ski !</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3981450" y="573769"/>
            <a:ext cx="7467602"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Et de la culture aussi !</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765273" y="3514725"/>
            <a:ext cx="4826402" cy="2592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indent="-266700" algn="just">
              <a:spcBef>
                <a:spcPts val="2400"/>
              </a:spcBef>
            </a:pPr>
            <a:r>
              <a:rPr lang="fr-FR" sz="1800" dirty="0"/>
              <a:t>Goûtons aux saveurs locales et rencontrons les producteurs de Haute Maurienne Vanoise.</a:t>
            </a:r>
          </a:p>
          <a:p>
            <a:pPr marL="266700" lvl="1" indent="-266700" algn="just">
              <a:spcBef>
                <a:spcPts val="2400"/>
              </a:spcBef>
            </a:pPr>
            <a:r>
              <a:rPr lang="fr-FR" sz="1800" dirty="0"/>
              <a:t>Découvrons la richesse de l’histoire locale avec les différents musées.</a:t>
            </a:r>
          </a:p>
          <a:p>
            <a:pPr marL="266700" lvl="1" indent="-266700" algn="just">
              <a:spcBef>
                <a:spcPts val="2400"/>
              </a:spcBef>
            </a:pPr>
            <a:r>
              <a:rPr lang="fr-FR" sz="1800" dirty="0"/>
              <a:t>Émerveillons-nous sur les chemins du Baroque, de chapelles en églises, de dorures en fines sculptures.</a:t>
            </a:r>
          </a:p>
        </p:txBody>
      </p:sp>
      <p:sp>
        <p:nvSpPr>
          <p:cNvPr id="8" name="Espace réservé du contenu 2">
            <a:extLst>
              <a:ext uri="{FF2B5EF4-FFF2-40B4-BE49-F238E27FC236}">
                <a16:creationId xmlns:a16="http://schemas.microsoft.com/office/drawing/2014/main" id="{E9B6574A-C009-40B1-8C79-B53944714A62}"/>
              </a:ext>
            </a:extLst>
          </p:cNvPr>
          <p:cNvSpPr txBox="1">
            <a:spLocks/>
          </p:cNvSpPr>
          <p:nvPr/>
        </p:nvSpPr>
        <p:spPr>
          <a:xfrm>
            <a:off x="6589850" y="1584000"/>
            <a:ext cx="4525824" cy="1369847"/>
          </a:xfrm>
          <a:prstGeom prst="rect">
            <a:avLst/>
          </a:prstGeom>
          <a:solidFill>
            <a:srgbClr val="4E85C8"/>
          </a:solidFill>
          <a:ln>
            <a:noFill/>
          </a:ln>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lvl="1" indent="0">
              <a:lnSpc>
                <a:spcPct val="120000"/>
              </a:lnSpc>
              <a:spcBef>
                <a:spcPts val="0"/>
              </a:spcBef>
              <a:buNone/>
            </a:pPr>
            <a:r>
              <a:rPr lang="fr-FR" sz="2200" b="1" dirty="0"/>
              <a:t>Le Monolithe</a:t>
            </a:r>
            <a:r>
              <a:rPr lang="fr-FR" sz="2200" dirty="0"/>
              <a:t>, véritable curiosité géologique est accessible en</a:t>
            </a:r>
          </a:p>
          <a:p>
            <a:pPr marL="85725" lvl="1" indent="0">
              <a:lnSpc>
                <a:spcPct val="120000"/>
              </a:lnSpc>
              <a:spcBef>
                <a:spcPts val="0"/>
              </a:spcBef>
              <a:buNone/>
            </a:pPr>
            <a:r>
              <a:rPr lang="fr-FR" sz="2200" dirty="0"/>
              <a:t>ski de fond ou raquettes.</a:t>
            </a:r>
          </a:p>
        </p:txBody>
      </p:sp>
      <p:pic>
        <p:nvPicPr>
          <p:cNvPr id="9" name="Image 8">
            <a:extLst>
              <a:ext uri="{FF2B5EF4-FFF2-40B4-BE49-F238E27FC236}">
                <a16:creationId xmlns:a16="http://schemas.microsoft.com/office/drawing/2014/main" id="{BB6B487A-D995-46B7-9ECA-90E2403B95ED}"/>
              </a:ext>
            </a:extLst>
          </p:cNvPr>
          <p:cNvPicPr>
            <a:picLocks noChangeAspect="1"/>
          </p:cNvPicPr>
          <p:nvPr/>
        </p:nvPicPr>
        <p:blipFill>
          <a:blip r:embed="rId2"/>
          <a:stretch>
            <a:fillRect/>
          </a:stretch>
        </p:blipFill>
        <p:spPr>
          <a:xfrm>
            <a:off x="1681700" y="2840238"/>
            <a:ext cx="2924175" cy="1533525"/>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7637F89A-A7A4-4FDF-9DCE-883972997B2B}"/>
              </a:ext>
            </a:extLst>
          </p:cNvPr>
          <p:cNvPicPr>
            <a:picLocks noChangeAspect="1"/>
          </p:cNvPicPr>
          <p:nvPr/>
        </p:nvPicPr>
        <p:blipFill>
          <a:blip r:embed="rId3"/>
          <a:stretch>
            <a:fillRect/>
          </a:stretch>
        </p:blipFill>
        <p:spPr>
          <a:xfrm>
            <a:off x="463950" y="3917785"/>
            <a:ext cx="2076450" cy="1562100"/>
          </a:xfrm>
          <a:prstGeom prst="rect">
            <a:avLst/>
          </a:prstGeom>
          <a:effectLst>
            <a:outerShdw blurRad="50800" dist="38100" dir="8100000" algn="tr" rotWithShape="0">
              <a:prstClr val="black">
                <a:alpha val="40000"/>
              </a:prstClr>
            </a:outerShdw>
          </a:effectLst>
        </p:spPr>
      </p:pic>
      <p:sp>
        <p:nvSpPr>
          <p:cNvPr id="12" name="ZoneTexte 11">
            <a:extLst>
              <a:ext uri="{FF2B5EF4-FFF2-40B4-BE49-F238E27FC236}">
                <a16:creationId xmlns:a16="http://schemas.microsoft.com/office/drawing/2014/main" id="{9F8FFFB1-74F3-41D3-8BDB-FE998654B425}"/>
              </a:ext>
            </a:extLst>
          </p:cNvPr>
          <p:cNvSpPr txBox="1"/>
          <p:nvPr/>
        </p:nvSpPr>
        <p:spPr>
          <a:xfrm>
            <a:off x="2499149" y="4404810"/>
            <a:ext cx="981359" cy="215444"/>
          </a:xfrm>
          <a:prstGeom prst="rect">
            <a:avLst/>
          </a:prstGeom>
          <a:noFill/>
        </p:spPr>
        <p:txBody>
          <a:bodyPr wrap="none" rtlCol="0">
            <a:spAutoFit/>
          </a:bodyPr>
          <a:lstStyle/>
          <a:p>
            <a:r>
              <a:rPr lang="fr-FR" sz="800" dirty="0">
                <a:latin typeface="+mj-lt"/>
              </a:rPr>
              <a:t>Crédit photo : HMV</a:t>
            </a:r>
          </a:p>
        </p:txBody>
      </p:sp>
      <p:pic>
        <p:nvPicPr>
          <p:cNvPr id="13" name="Image 12">
            <a:extLst>
              <a:ext uri="{FF2B5EF4-FFF2-40B4-BE49-F238E27FC236}">
                <a16:creationId xmlns:a16="http://schemas.microsoft.com/office/drawing/2014/main" id="{5E7C5BC7-9743-4BD2-9724-6B9709466067}"/>
              </a:ext>
            </a:extLst>
          </p:cNvPr>
          <p:cNvPicPr>
            <a:picLocks noChangeAspect="1"/>
          </p:cNvPicPr>
          <p:nvPr/>
        </p:nvPicPr>
        <p:blipFill>
          <a:blip r:embed="rId4"/>
          <a:stretch>
            <a:fillRect/>
          </a:stretch>
        </p:blipFill>
        <p:spPr>
          <a:xfrm>
            <a:off x="1096932" y="5322723"/>
            <a:ext cx="3035359" cy="1311275"/>
          </a:xfrm>
          <a:prstGeom prst="rect">
            <a:avLst/>
          </a:prstGeom>
          <a:effectLst>
            <a:outerShdw blurRad="50800" dist="38100" dir="8100000" algn="tr" rotWithShape="0">
              <a:prstClr val="black">
                <a:alpha val="40000"/>
              </a:prstClr>
            </a:outerShdw>
          </a:effectLst>
        </p:spPr>
      </p:pic>
      <p:sp>
        <p:nvSpPr>
          <p:cNvPr id="16" name="ZoneTexte 15">
            <a:extLst>
              <a:ext uri="{FF2B5EF4-FFF2-40B4-BE49-F238E27FC236}">
                <a16:creationId xmlns:a16="http://schemas.microsoft.com/office/drawing/2014/main" id="{C2E6F6A0-060F-42C2-B7CA-DFCB4D75D7B9}"/>
              </a:ext>
            </a:extLst>
          </p:cNvPr>
          <p:cNvSpPr txBox="1"/>
          <p:nvPr/>
        </p:nvSpPr>
        <p:spPr>
          <a:xfrm>
            <a:off x="10284629" y="6028997"/>
            <a:ext cx="1234633" cy="261610"/>
          </a:xfrm>
          <a:prstGeom prst="rect">
            <a:avLst/>
          </a:prstGeom>
          <a:noFill/>
        </p:spPr>
        <p:txBody>
          <a:bodyPr wrap="none" rtlCol="0">
            <a:spAutoFit/>
          </a:bodyPr>
          <a:lstStyle/>
          <a:p>
            <a:r>
              <a:rPr lang="fr-FR" sz="1100" dirty="0"/>
              <a:t>93 mètres de haut</a:t>
            </a:r>
          </a:p>
        </p:txBody>
      </p:sp>
      <p:pic>
        <p:nvPicPr>
          <p:cNvPr id="17" name="Image 16">
            <a:extLst>
              <a:ext uri="{FF2B5EF4-FFF2-40B4-BE49-F238E27FC236}">
                <a16:creationId xmlns:a16="http://schemas.microsoft.com/office/drawing/2014/main" id="{B8636352-FB6F-43E6-ABA7-7CE3A3A82D1A}"/>
              </a:ext>
            </a:extLst>
          </p:cNvPr>
          <p:cNvPicPr>
            <a:picLocks noChangeAspect="1"/>
          </p:cNvPicPr>
          <p:nvPr/>
        </p:nvPicPr>
        <p:blipFill>
          <a:blip r:embed="rId5"/>
          <a:stretch>
            <a:fillRect/>
          </a:stretch>
        </p:blipFill>
        <p:spPr>
          <a:xfrm>
            <a:off x="9730988" y="2506336"/>
            <a:ext cx="2341917" cy="352266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4099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35ECE-A15A-4901-BD35-052A5C395258}"/>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activités</a:t>
            </a:r>
          </a:p>
        </p:txBody>
      </p:sp>
      <p:sp>
        <p:nvSpPr>
          <p:cNvPr id="3" name="Espace réservé du contenu 2">
            <a:extLst>
              <a:ext uri="{FF2B5EF4-FFF2-40B4-BE49-F238E27FC236}">
                <a16:creationId xmlns:a16="http://schemas.microsoft.com/office/drawing/2014/main" id="{8599FB08-B68D-4D4E-B35C-A201B12516B3}"/>
              </a:ext>
            </a:extLst>
          </p:cNvPr>
          <p:cNvSpPr>
            <a:spLocks noGrp="1"/>
          </p:cNvSpPr>
          <p:nvPr>
            <p:ph idx="1"/>
          </p:nvPr>
        </p:nvSpPr>
        <p:spPr>
          <a:xfrm>
            <a:off x="4279900" y="1349941"/>
            <a:ext cx="6388099" cy="570594"/>
          </a:xfrm>
        </p:spPr>
        <p:txBody>
          <a:bodyPr/>
          <a:lstStyle/>
          <a:p>
            <a:r>
              <a:rPr lang="fr-FR" dirty="0"/>
              <a:t>Pour la station alpine :</a:t>
            </a:r>
          </a:p>
        </p:txBody>
      </p:sp>
      <p:sp>
        <p:nvSpPr>
          <p:cNvPr id="5" name="Espace réservé du contenu 2">
            <a:extLst>
              <a:ext uri="{FF2B5EF4-FFF2-40B4-BE49-F238E27FC236}">
                <a16:creationId xmlns:a16="http://schemas.microsoft.com/office/drawing/2014/main" id="{AC287805-578E-4AD5-9782-7D1E49C6A993}"/>
              </a:ext>
            </a:extLst>
          </p:cNvPr>
          <p:cNvSpPr txBox="1">
            <a:spLocks/>
          </p:cNvSpPr>
          <p:nvPr/>
        </p:nvSpPr>
        <p:spPr>
          <a:xfrm>
            <a:off x="3933825" y="573769"/>
            <a:ext cx="751522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Vibrer, s’amuser, contempler, savourer, etc…</a:t>
            </a:r>
          </a:p>
        </p:txBody>
      </p:sp>
      <p:cxnSp>
        <p:nvCxnSpPr>
          <p:cNvPr id="6" name="Connecteur droit 5">
            <a:extLst>
              <a:ext uri="{FF2B5EF4-FFF2-40B4-BE49-F238E27FC236}">
                <a16:creationId xmlns:a16="http://schemas.microsoft.com/office/drawing/2014/main" id="{66B9F55C-19B0-4874-95F9-876381DD8EBE}"/>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586027F-5FC3-4C0D-BA8B-F1E8763D5FC8}"/>
              </a:ext>
            </a:extLst>
          </p:cNvPr>
          <p:cNvPicPr>
            <a:picLocks noChangeAspect="1"/>
          </p:cNvPicPr>
          <p:nvPr/>
        </p:nvPicPr>
        <p:blipFill>
          <a:blip r:embed="rId3"/>
          <a:stretch>
            <a:fillRect/>
          </a:stretch>
        </p:blipFill>
        <p:spPr>
          <a:xfrm>
            <a:off x="933451" y="1328738"/>
            <a:ext cx="3079749" cy="2056954"/>
          </a:xfrm>
          <a:prstGeom prst="rect">
            <a:avLst/>
          </a:prstGeom>
          <a:effectLst>
            <a:outerShdw blurRad="50800" dist="38100" dir="8100000" algn="tr" rotWithShape="0">
              <a:prstClr val="black">
                <a:alpha val="40000"/>
              </a:prstClr>
            </a:outerShdw>
          </a:effectLst>
        </p:spPr>
      </p:pic>
      <p:graphicFrame>
        <p:nvGraphicFramePr>
          <p:cNvPr id="4" name="Objet 3">
            <a:extLst>
              <a:ext uri="{FF2B5EF4-FFF2-40B4-BE49-F238E27FC236}">
                <a16:creationId xmlns:a16="http://schemas.microsoft.com/office/drawing/2014/main" id="{6969B365-CCF2-49E4-9EEA-B9F37F1714DB}"/>
              </a:ext>
            </a:extLst>
          </p:cNvPr>
          <p:cNvGraphicFramePr>
            <a:graphicFrameLocks noChangeAspect="1"/>
          </p:cNvGraphicFramePr>
          <p:nvPr>
            <p:extLst>
              <p:ext uri="{D42A27DB-BD31-4B8C-83A1-F6EECF244321}">
                <p14:modId xmlns:p14="http://schemas.microsoft.com/office/powerpoint/2010/main" val="205166297"/>
              </p:ext>
            </p:extLst>
          </p:nvPr>
        </p:nvGraphicFramePr>
        <p:xfrm>
          <a:off x="-180975" y="2174875"/>
          <a:ext cx="12555538" cy="4395788"/>
        </p:xfrm>
        <a:graphic>
          <a:graphicData uri="http://schemas.openxmlformats.org/presentationml/2006/ole">
            <mc:AlternateContent xmlns:mc="http://schemas.openxmlformats.org/markup-compatibility/2006">
              <mc:Choice xmlns:v="urn:schemas-microsoft-com:vml" Requires="v">
                <p:oleObj spid="_x0000_s1031" name="Feuille de calcul" r:id="rId4" imgW="11569700" imgH="4051300" progId="Excel.Sheet.12">
                  <p:embed/>
                </p:oleObj>
              </mc:Choice>
              <mc:Fallback>
                <p:oleObj name="Feuille de calcul" r:id="rId4" imgW="11569700" imgH="4051300" progId="Excel.Sheet.12">
                  <p:embed/>
                  <p:pic>
                    <p:nvPicPr>
                      <p:cNvPr id="4" name="Objet 3">
                        <a:extLst>
                          <a:ext uri="{FF2B5EF4-FFF2-40B4-BE49-F238E27FC236}">
                            <a16:creationId xmlns:a16="http://schemas.microsoft.com/office/drawing/2014/main" id="{6969B365-CCF2-49E4-9EEA-B9F37F1714DB}"/>
                          </a:ext>
                        </a:extLst>
                      </p:cNvPr>
                      <p:cNvPicPr/>
                      <p:nvPr/>
                    </p:nvPicPr>
                    <p:blipFill>
                      <a:blip r:embed="rId5"/>
                      <a:stretch>
                        <a:fillRect/>
                      </a:stretch>
                    </p:blipFill>
                    <p:spPr>
                      <a:xfrm>
                        <a:off x="-180975" y="2174875"/>
                        <a:ext cx="12555538" cy="4395788"/>
                      </a:xfrm>
                      <a:prstGeom prst="rect">
                        <a:avLst/>
                      </a:prstGeom>
                      <a:ln>
                        <a:noFill/>
                      </a:ln>
                    </p:spPr>
                  </p:pic>
                </p:oleObj>
              </mc:Fallback>
            </mc:AlternateContent>
          </a:graphicData>
        </a:graphic>
      </p:graphicFrame>
    </p:spTree>
    <p:extLst>
      <p:ext uri="{BB962C8B-B14F-4D97-AF65-F5344CB8AC3E}">
        <p14:creationId xmlns:p14="http://schemas.microsoft.com/office/powerpoint/2010/main" val="3134775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38044-B087-4426-9CC8-839108F3BA4D}"/>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F18CCEB5-B459-4B01-A3EA-EE918C01DA34}"/>
              </a:ext>
            </a:extLst>
          </p:cNvPr>
          <p:cNvSpPr>
            <a:spLocks noGrp="1"/>
          </p:cNvSpPr>
          <p:nvPr>
            <p:ph idx="1"/>
          </p:nvPr>
        </p:nvSpPr>
        <p:spPr>
          <a:xfrm>
            <a:off x="266701" y="1215395"/>
            <a:ext cx="11426666" cy="706491"/>
          </a:xfrm>
        </p:spPr>
        <p:txBody>
          <a:bodyPr>
            <a:noAutofit/>
          </a:bodyPr>
          <a:lstStyle/>
          <a:p>
            <a:pPr marL="447675" lvl="1" indent="-219075" algn="just" defTabSz="714375">
              <a:lnSpc>
                <a:spcPct val="100000"/>
              </a:lnSpc>
              <a:spcBef>
                <a:spcPts val="600"/>
              </a:spcBef>
            </a:pPr>
            <a:r>
              <a:rPr lang="fr-FR" sz="2000" dirty="0">
                <a:latin typeface="+mj-lt"/>
              </a:rPr>
              <a:t>Préparez-vous avant les vacances : Arriver en forme avec une </a:t>
            </a:r>
            <a:r>
              <a:rPr lang="fr-FR" sz="2000" b="1" dirty="0">
                <a:latin typeface="+mj-lt"/>
              </a:rPr>
              <a:t>bonne condition physique </a:t>
            </a:r>
            <a:r>
              <a:rPr lang="fr-FR" sz="2000" dirty="0">
                <a:latin typeface="+mj-lt"/>
              </a:rPr>
              <a:t>permet de pratiquer votre activité en toute sérénité et de prévenir bien des accidents.</a:t>
            </a:r>
          </a:p>
        </p:txBody>
      </p:sp>
      <p:sp>
        <p:nvSpPr>
          <p:cNvPr id="4" name="Espace réservé du contenu 2">
            <a:extLst>
              <a:ext uri="{FF2B5EF4-FFF2-40B4-BE49-F238E27FC236}">
                <a16:creationId xmlns:a16="http://schemas.microsoft.com/office/drawing/2014/main" id="{0BEF6A02-BDC0-4B1B-B53A-75B663296E22}"/>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Pour que la montagne reste un plaisir</a:t>
            </a:r>
          </a:p>
        </p:txBody>
      </p:sp>
      <p:cxnSp>
        <p:nvCxnSpPr>
          <p:cNvPr id="5" name="Connecteur droit 4">
            <a:extLst>
              <a:ext uri="{FF2B5EF4-FFF2-40B4-BE49-F238E27FC236}">
                <a16:creationId xmlns:a16="http://schemas.microsoft.com/office/drawing/2014/main" id="{78669164-AFEA-4638-AF9D-75FE80DE316C}"/>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73351DDD-05ED-4F71-9E5E-A6492D953BB2}"/>
              </a:ext>
            </a:extLst>
          </p:cNvPr>
          <p:cNvPicPr>
            <a:picLocks noChangeAspect="1"/>
          </p:cNvPicPr>
          <p:nvPr/>
        </p:nvPicPr>
        <p:blipFill>
          <a:blip r:embed="rId3"/>
          <a:stretch>
            <a:fillRect/>
          </a:stretch>
        </p:blipFill>
        <p:spPr>
          <a:xfrm>
            <a:off x="6096000" y="1984929"/>
            <a:ext cx="5533866" cy="2450754"/>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D827E8E9-66B2-4BB7-A36D-E9D260F6795F}"/>
              </a:ext>
            </a:extLst>
          </p:cNvPr>
          <p:cNvSpPr/>
          <p:nvPr/>
        </p:nvSpPr>
        <p:spPr>
          <a:xfrm>
            <a:off x="266701" y="2052265"/>
            <a:ext cx="5749766" cy="2323713"/>
          </a:xfrm>
          <a:prstGeom prst="rect">
            <a:avLst/>
          </a:prstGeom>
        </p:spPr>
        <p:txBody>
          <a:bodyPr wrap="square">
            <a:spAutoFit/>
          </a:bodyPr>
          <a:lstStyle/>
          <a:p>
            <a:pPr marL="444500" lvl="1" indent="-266700" defTabSz="714375">
              <a:lnSpc>
                <a:spcPct val="100000"/>
              </a:lnSpc>
              <a:spcBef>
                <a:spcPts val="600"/>
              </a:spcBef>
              <a:buFont typeface="Arial" panose="020B0604020202020204" pitchFamily="34" charset="0"/>
              <a:buChar char="•"/>
            </a:pPr>
            <a:r>
              <a:rPr lang="fr-FR" sz="2000" dirty="0">
                <a:latin typeface="+mj-lt"/>
              </a:rPr>
              <a:t>Disposer d’un </a:t>
            </a:r>
            <a:r>
              <a:rPr lang="fr-FR" sz="2000" b="1" dirty="0">
                <a:latin typeface="+mj-lt"/>
              </a:rPr>
              <a:t>équipement adapté </a:t>
            </a:r>
            <a:r>
              <a:rPr lang="fr-FR" sz="2000" dirty="0">
                <a:latin typeface="+mj-lt"/>
              </a:rPr>
              <a:t>pour le ski : anorak, bonnet, moufles ou gants et mouchoirs. </a:t>
            </a:r>
          </a:p>
          <a:p>
            <a:pPr marL="444500" lvl="1" indent="-266700" algn="just" defTabSz="714375">
              <a:lnSpc>
                <a:spcPct val="100000"/>
              </a:lnSpc>
              <a:spcBef>
                <a:spcPts val="600"/>
              </a:spcBef>
              <a:buFont typeface="Arial" panose="020B0604020202020204" pitchFamily="34" charset="0"/>
              <a:buChar char="•"/>
            </a:pPr>
            <a:r>
              <a:rPr lang="fr-FR" sz="2000" dirty="0">
                <a:latin typeface="+mj-lt"/>
              </a:rPr>
              <a:t>Pour des sorties en raquettes, pensez à </a:t>
            </a:r>
            <a:r>
              <a:rPr lang="fr-FR" sz="2000" b="1" dirty="0">
                <a:latin typeface="+mj-lt"/>
              </a:rPr>
              <a:t>l’habillage triple couches</a:t>
            </a:r>
            <a:r>
              <a:rPr lang="fr-FR" sz="2000" dirty="0">
                <a:latin typeface="+mj-lt"/>
              </a:rPr>
              <a:t> : une sous-couche respirante, une veste polaire et un coupe-vent. On à vite chaud durant l’activité mais on se refroidit vite une fois à l’arrêt. </a:t>
            </a:r>
          </a:p>
        </p:txBody>
      </p:sp>
      <p:sp>
        <p:nvSpPr>
          <p:cNvPr id="8" name="Rectangle 7">
            <a:extLst>
              <a:ext uri="{FF2B5EF4-FFF2-40B4-BE49-F238E27FC236}">
                <a16:creationId xmlns:a16="http://schemas.microsoft.com/office/drawing/2014/main" id="{06BEDC23-0F9A-45EA-9EAE-FCB1EC4659FB}"/>
              </a:ext>
            </a:extLst>
          </p:cNvPr>
          <p:cNvSpPr/>
          <p:nvPr/>
        </p:nvSpPr>
        <p:spPr>
          <a:xfrm>
            <a:off x="266701" y="4506356"/>
            <a:ext cx="11599783" cy="2092881"/>
          </a:xfrm>
          <a:prstGeom prst="rect">
            <a:avLst/>
          </a:prstGeom>
        </p:spPr>
        <p:txBody>
          <a:bodyPr wrap="square">
            <a:spAutoFit/>
          </a:bodyPr>
          <a:lstStyle/>
          <a:p>
            <a:pPr marL="444500" lvl="1" indent="-266700" algn="just" defTabSz="714375">
              <a:lnSpc>
                <a:spcPct val="100000"/>
              </a:lnSpc>
              <a:spcBef>
                <a:spcPts val="600"/>
              </a:spcBef>
              <a:buFont typeface="Arial" panose="020B0604020202020204" pitchFamily="34" charset="0"/>
              <a:buChar char="•"/>
            </a:pPr>
            <a:r>
              <a:rPr lang="fr-FR" sz="2000" dirty="0">
                <a:latin typeface="+mj-lt"/>
              </a:rPr>
              <a:t>Mettez des </a:t>
            </a:r>
            <a:r>
              <a:rPr lang="fr-FR" sz="2000" b="1" dirty="0">
                <a:latin typeface="+mj-lt"/>
              </a:rPr>
              <a:t>lunettes protectrices ou masque </a:t>
            </a:r>
            <a:r>
              <a:rPr lang="fr-FR" sz="2000" dirty="0">
                <a:latin typeface="+mj-lt"/>
              </a:rPr>
              <a:t>et pensez à vous protéger à l’aide d’une crème solaire : Vous préviendrez les risques de lésions oculaires voire de cécité (temporaire) liés à la réflexion des rayons U.V. sur la neige et vous protégerez votre peau des brûlures du soleil.</a:t>
            </a:r>
          </a:p>
          <a:p>
            <a:pPr marL="444500" lvl="1" indent="-266700" algn="just" defTabSz="714375">
              <a:lnSpc>
                <a:spcPct val="100000"/>
              </a:lnSpc>
              <a:spcBef>
                <a:spcPts val="600"/>
              </a:spcBef>
              <a:buFont typeface="Arial" panose="020B0604020202020204" pitchFamily="34" charset="0"/>
              <a:buChar char="•"/>
            </a:pPr>
            <a:r>
              <a:rPr lang="fr-FR" sz="2000" b="1" dirty="0">
                <a:latin typeface="+mj-lt"/>
              </a:rPr>
              <a:t>Echauffez-vous</a:t>
            </a:r>
            <a:r>
              <a:rPr lang="fr-FR" sz="2000" dirty="0">
                <a:latin typeface="+mj-lt"/>
              </a:rPr>
              <a:t> : La montagne, c’est du sport. Sans échauffement, vous risquez de vous blesser et de gâcher votre séjour.</a:t>
            </a:r>
          </a:p>
          <a:p>
            <a:pPr marL="444500" lvl="1" indent="-266700" algn="just" defTabSz="714375">
              <a:lnSpc>
                <a:spcPct val="100000"/>
              </a:lnSpc>
              <a:spcBef>
                <a:spcPts val="600"/>
              </a:spcBef>
              <a:buFont typeface="Arial" panose="020B0604020202020204" pitchFamily="34" charset="0"/>
              <a:buChar char="•"/>
            </a:pPr>
            <a:r>
              <a:rPr lang="fr-FR" sz="2000" b="1" dirty="0">
                <a:latin typeface="+mj-lt"/>
              </a:rPr>
              <a:t>Hydratez-vous,</a:t>
            </a:r>
            <a:r>
              <a:rPr lang="fr-FR" sz="2000" dirty="0">
                <a:latin typeface="+mj-lt"/>
              </a:rPr>
              <a:t> alimentez-vous : Avec le froid, l’altitude et l’effort, vous consommez davantage de calories.</a:t>
            </a:r>
          </a:p>
        </p:txBody>
      </p:sp>
      <p:sp>
        <p:nvSpPr>
          <p:cNvPr id="9" name="ZoneTexte 8">
            <a:extLst>
              <a:ext uri="{FF2B5EF4-FFF2-40B4-BE49-F238E27FC236}">
                <a16:creationId xmlns:a16="http://schemas.microsoft.com/office/drawing/2014/main" id="{14D8EC2F-55CC-4235-908D-F6872DD66E82}"/>
              </a:ext>
            </a:extLst>
          </p:cNvPr>
          <p:cNvSpPr txBox="1"/>
          <p:nvPr/>
        </p:nvSpPr>
        <p:spPr>
          <a:xfrm>
            <a:off x="5173998" y="4220239"/>
            <a:ext cx="917239" cy="215444"/>
          </a:xfrm>
          <a:prstGeom prst="rect">
            <a:avLst/>
          </a:prstGeom>
          <a:noFill/>
        </p:spPr>
        <p:txBody>
          <a:bodyPr wrap="none" rtlCol="0">
            <a:spAutoFit/>
          </a:bodyPr>
          <a:lstStyle/>
          <a:p>
            <a:r>
              <a:rPr lang="fr-FR" sz="800" dirty="0">
                <a:latin typeface="+mj-lt"/>
              </a:rPr>
              <a:t>Crédit photo : ESF</a:t>
            </a:r>
          </a:p>
        </p:txBody>
      </p:sp>
    </p:spTree>
    <p:extLst>
      <p:ext uri="{BB962C8B-B14F-4D97-AF65-F5344CB8AC3E}">
        <p14:creationId xmlns:p14="http://schemas.microsoft.com/office/powerpoint/2010/main" val="82934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28805099-6B3C-40C4-827A-D350B474E790}"/>
              </a:ext>
            </a:extLst>
          </p:cNvPr>
          <p:cNvSpPr>
            <a:spLocks noGrp="1"/>
          </p:cNvSpPr>
          <p:nvPr>
            <p:ph idx="1"/>
          </p:nvPr>
        </p:nvSpPr>
        <p:spPr>
          <a:xfrm>
            <a:off x="590550" y="1753281"/>
            <a:ext cx="11601450" cy="3858325"/>
          </a:xfrm>
        </p:spPr>
        <p:txBody>
          <a:bodyPr>
            <a:normAutofit fontScale="85000" lnSpcReduction="20000"/>
          </a:bodyPr>
          <a:lstStyle/>
          <a:p>
            <a:r>
              <a:rPr lang="fr-FR" dirty="0"/>
              <a:t>Proposition en option de location de vêtement adapté à la pratique du ski</a:t>
            </a:r>
          </a:p>
          <a:p>
            <a:pPr marL="0" indent="0">
              <a:buNone/>
            </a:pPr>
            <a:endParaRPr lang="fr-FR" dirty="0"/>
          </a:p>
          <a:p>
            <a:pPr lvl="1"/>
            <a:r>
              <a:rPr lang="fr-FR" sz="2000" dirty="0"/>
              <a:t>Veste + pantalon + masque + gant</a:t>
            </a:r>
          </a:p>
          <a:p>
            <a:pPr lvl="1"/>
            <a:endParaRPr lang="fr-FR" sz="2000" dirty="0"/>
          </a:p>
          <a:p>
            <a:pPr lvl="1"/>
            <a:endParaRPr lang="fr-FR" dirty="0"/>
          </a:p>
          <a:p>
            <a:pPr lvl="1"/>
            <a:endParaRPr lang="fr-FR" dirty="0"/>
          </a:p>
          <a:p>
            <a:pPr lvl="1"/>
            <a:endParaRPr lang="fr-FR" dirty="0"/>
          </a:p>
          <a:p>
            <a:pPr lvl="1"/>
            <a:endParaRPr lang="fr-FR" dirty="0"/>
          </a:p>
          <a:p>
            <a:pPr lvl="1"/>
            <a:r>
              <a:rPr lang="fr-FR" sz="2000" dirty="0"/>
              <a:t>Par contre, ceci est indispensable si l’enfant n’a pas </a:t>
            </a:r>
          </a:p>
          <a:p>
            <a:pPr marL="457200" lvl="1" indent="0" defTabSz="714375">
              <a:buNone/>
            </a:pPr>
            <a:r>
              <a:rPr lang="fr-FR" sz="2000" dirty="0"/>
              <a:t>	d’équipement personnel.</a:t>
            </a:r>
          </a:p>
          <a:p>
            <a:pPr marL="457200" lvl="1" indent="0" defTabSz="714375">
              <a:buNone/>
            </a:pPr>
            <a:endParaRPr lang="fr-FR" sz="2000" dirty="0"/>
          </a:p>
          <a:p>
            <a:pPr lvl="1"/>
            <a:r>
              <a:rPr lang="fr-FR" sz="2000" dirty="0"/>
              <a:t>La tenue est livré sur place au CIS Éthic Étapes de Val Cenis.</a:t>
            </a:r>
          </a:p>
          <a:p>
            <a:pPr lvl="1"/>
            <a:endParaRPr lang="fr-FR" sz="2000" dirty="0"/>
          </a:p>
          <a:p>
            <a:pPr lvl="1"/>
            <a:r>
              <a:rPr lang="fr-FR" sz="2000" dirty="0"/>
              <a:t>Besoin des tailles pour réserver les tenues.</a:t>
            </a: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Les indispensables !</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2BB39CFC-8EEA-4590-BC6E-F6B69232BD2C}"/>
              </a:ext>
            </a:extLst>
          </p:cNvPr>
          <p:cNvGrpSpPr/>
          <p:nvPr/>
        </p:nvGrpSpPr>
        <p:grpSpPr>
          <a:xfrm>
            <a:off x="946150" y="2833686"/>
            <a:ext cx="4294584" cy="1190628"/>
            <a:chOff x="838200" y="2982115"/>
            <a:chExt cx="4294584" cy="1190628"/>
          </a:xfrm>
        </p:grpSpPr>
        <p:pic>
          <p:nvPicPr>
            <p:cNvPr id="6" name="Image 5">
              <a:extLst>
                <a:ext uri="{FF2B5EF4-FFF2-40B4-BE49-F238E27FC236}">
                  <a16:creationId xmlns:a16="http://schemas.microsoft.com/office/drawing/2014/main" id="{78F624CE-6B39-4040-B889-88FCD0933188}"/>
                </a:ext>
              </a:extLst>
            </p:cNvPr>
            <p:cNvPicPr>
              <a:picLocks noChangeAspect="1"/>
            </p:cNvPicPr>
            <p:nvPr/>
          </p:nvPicPr>
          <p:blipFill>
            <a:blip r:embed="rId3"/>
            <a:stretch>
              <a:fillRect/>
            </a:stretch>
          </p:blipFill>
          <p:spPr>
            <a:xfrm>
              <a:off x="838200" y="2982118"/>
              <a:ext cx="1190625" cy="1190625"/>
            </a:xfrm>
            <a:prstGeom prst="rect">
              <a:avLst/>
            </a:prstGeom>
          </p:spPr>
        </p:pic>
        <p:pic>
          <p:nvPicPr>
            <p:cNvPr id="7" name="Image 6">
              <a:extLst>
                <a:ext uri="{FF2B5EF4-FFF2-40B4-BE49-F238E27FC236}">
                  <a16:creationId xmlns:a16="http://schemas.microsoft.com/office/drawing/2014/main" id="{03982B6A-6688-4516-950B-E3DC273AE1B9}"/>
                </a:ext>
              </a:extLst>
            </p:cNvPr>
            <p:cNvPicPr>
              <a:picLocks noChangeAspect="1"/>
            </p:cNvPicPr>
            <p:nvPr/>
          </p:nvPicPr>
          <p:blipFill>
            <a:blip r:embed="rId4"/>
            <a:stretch>
              <a:fillRect/>
            </a:stretch>
          </p:blipFill>
          <p:spPr>
            <a:xfrm>
              <a:off x="1897855" y="2982117"/>
              <a:ext cx="1190625" cy="1190625"/>
            </a:xfrm>
            <a:prstGeom prst="rect">
              <a:avLst/>
            </a:prstGeom>
          </p:spPr>
        </p:pic>
        <p:pic>
          <p:nvPicPr>
            <p:cNvPr id="8" name="Image 7">
              <a:extLst>
                <a:ext uri="{FF2B5EF4-FFF2-40B4-BE49-F238E27FC236}">
                  <a16:creationId xmlns:a16="http://schemas.microsoft.com/office/drawing/2014/main" id="{4B1278CB-BEAE-4442-A414-582C681FD7A4}"/>
                </a:ext>
              </a:extLst>
            </p:cNvPr>
            <p:cNvPicPr>
              <a:picLocks noChangeAspect="1"/>
            </p:cNvPicPr>
            <p:nvPr/>
          </p:nvPicPr>
          <p:blipFill>
            <a:blip r:embed="rId5"/>
            <a:stretch>
              <a:fillRect/>
            </a:stretch>
          </p:blipFill>
          <p:spPr>
            <a:xfrm>
              <a:off x="2957510" y="2982116"/>
              <a:ext cx="1190625" cy="1190625"/>
            </a:xfrm>
            <a:prstGeom prst="rect">
              <a:avLst/>
            </a:prstGeom>
          </p:spPr>
        </p:pic>
        <p:pic>
          <p:nvPicPr>
            <p:cNvPr id="9" name="Image 8">
              <a:extLst>
                <a:ext uri="{FF2B5EF4-FFF2-40B4-BE49-F238E27FC236}">
                  <a16:creationId xmlns:a16="http://schemas.microsoft.com/office/drawing/2014/main" id="{355856E0-FCB1-4700-9608-84C28EBEB4F8}"/>
                </a:ext>
              </a:extLst>
            </p:cNvPr>
            <p:cNvPicPr>
              <a:picLocks noChangeAspect="1"/>
            </p:cNvPicPr>
            <p:nvPr/>
          </p:nvPicPr>
          <p:blipFill>
            <a:blip r:embed="rId6"/>
            <a:stretch>
              <a:fillRect/>
            </a:stretch>
          </p:blipFill>
          <p:spPr>
            <a:xfrm>
              <a:off x="3942159" y="2982115"/>
              <a:ext cx="1190625" cy="1190625"/>
            </a:xfrm>
            <a:prstGeom prst="rect">
              <a:avLst/>
            </a:prstGeom>
          </p:spPr>
        </p:pic>
      </p:grpSp>
      <p:pic>
        <p:nvPicPr>
          <p:cNvPr id="10" name="Image 9">
            <a:extLst>
              <a:ext uri="{FF2B5EF4-FFF2-40B4-BE49-F238E27FC236}">
                <a16:creationId xmlns:a16="http://schemas.microsoft.com/office/drawing/2014/main" id="{DF77C9A3-E3FF-4E9D-8849-7975EA01019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57273" y="3134599"/>
            <a:ext cx="2209799" cy="3073000"/>
          </a:xfrm>
          <a:prstGeom prst="rect">
            <a:avLst/>
          </a:prstGeom>
        </p:spPr>
      </p:pic>
    </p:spTree>
    <p:extLst>
      <p:ext uri="{BB962C8B-B14F-4D97-AF65-F5344CB8AC3E}">
        <p14:creationId xmlns:p14="http://schemas.microsoft.com/office/powerpoint/2010/main" val="206973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L’Organisation</a:t>
            </a: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Guide des tailles</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78F624CE-6B39-4040-B889-88FCD0933188}"/>
              </a:ext>
            </a:extLst>
          </p:cNvPr>
          <p:cNvPicPr>
            <a:picLocks noChangeAspect="1"/>
          </p:cNvPicPr>
          <p:nvPr/>
        </p:nvPicPr>
        <p:blipFill>
          <a:blip r:embed="rId3"/>
          <a:stretch>
            <a:fillRect/>
          </a:stretch>
        </p:blipFill>
        <p:spPr>
          <a:xfrm>
            <a:off x="9146569" y="1299754"/>
            <a:ext cx="1607048" cy="1607048"/>
          </a:xfrm>
          <a:prstGeom prst="rect">
            <a:avLst/>
          </a:prstGeom>
        </p:spPr>
      </p:pic>
      <p:pic>
        <p:nvPicPr>
          <p:cNvPr id="7" name="Image 6">
            <a:extLst>
              <a:ext uri="{FF2B5EF4-FFF2-40B4-BE49-F238E27FC236}">
                <a16:creationId xmlns:a16="http://schemas.microsoft.com/office/drawing/2014/main" id="{03982B6A-6688-4516-950B-E3DC273AE1B9}"/>
              </a:ext>
            </a:extLst>
          </p:cNvPr>
          <p:cNvPicPr>
            <a:picLocks noChangeAspect="1"/>
          </p:cNvPicPr>
          <p:nvPr/>
        </p:nvPicPr>
        <p:blipFill>
          <a:blip r:embed="rId4"/>
          <a:stretch>
            <a:fillRect/>
          </a:stretch>
        </p:blipFill>
        <p:spPr>
          <a:xfrm>
            <a:off x="8967122" y="2906802"/>
            <a:ext cx="1965942" cy="1965942"/>
          </a:xfrm>
          <a:prstGeom prst="rect">
            <a:avLst/>
          </a:prstGeom>
        </p:spPr>
      </p:pic>
      <p:pic>
        <p:nvPicPr>
          <p:cNvPr id="9" name="Image 8">
            <a:extLst>
              <a:ext uri="{FF2B5EF4-FFF2-40B4-BE49-F238E27FC236}">
                <a16:creationId xmlns:a16="http://schemas.microsoft.com/office/drawing/2014/main" id="{355856E0-FCB1-4700-9608-84C28EBEB4F8}"/>
              </a:ext>
            </a:extLst>
          </p:cNvPr>
          <p:cNvPicPr>
            <a:picLocks noChangeAspect="1"/>
          </p:cNvPicPr>
          <p:nvPr/>
        </p:nvPicPr>
        <p:blipFill>
          <a:blip r:embed="rId5"/>
          <a:stretch>
            <a:fillRect/>
          </a:stretch>
        </p:blipFill>
        <p:spPr>
          <a:xfrm>
            <a:off x="9303981" y="5162989"/>
            <a:ext cx="1287819" cy="1287819"/>
          </a:xfrm>
          <a:prstGeom prst="rect">
            <a:avLst/>
          </a:prstGeom>
        </p:spPr>
      </p:pic>
      <p:pic>
        <p:nvPicPr>
          <p:cNvPr id="11" name="Image 10">
            <a:extLst>
              <a:ext uri="{FF2B5EF4-FFF2-40B4-BE49-F238E27FC236}">
                <a16:creationId xmlns:a16="http://schemas.microsoft.com/office/drawing/2014/main" id="{B2F31FDF-A0FE-4608-8F1A-CBE2EDE7C39E}"/>
              </a:ext>
            </a:extLst>
          </p:cNvPr>
          <p:cNvPicPr>
            <a:picLocks noChangeAspect="1"/>
          </p:cNvPicPr>
          <p:nvPr/>
        </p:nvPicPr>
        <p:blipFill>
          <a:blip r:embed="rId6"/>
          <a:stretch>
            <a:fillRect/>
          </a:stretch>
        </p:blipFill>
        <p:spPr>
          <a:xfrm>
            <a:off x="298649" y="77949"/>
            <a:ext cx="8050608" cy="6780051"/>
          </a:xfrm>
          <a:prstGeom prst="rect">
            <a:avLst/>
          </a:prstGeom>
        </p:spPr>
      </p:pic>
    </p:spTree>
    <p:extLst>
      <p:ext uri="{BB962C8B-B14F-4D97-AF65-F5344CB8AC3E}">
        <p14:creationId xmlns:p14="http://schemas.microsoft.com/office/powerpoint/2010/main" val="173210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1046920" y="1199996"/>
            <a:ext cx="10088633" cy="3013148"/>
          </a:xfrm>
        </p:spPr>
        <p:txBody>
          <a:bodyPr>
            <a:noAutofit/>
          </a:bodyPr>
          <a:lstStyle/>
          <a:p>
            <a:pPr marL="38100" lvl="1" indent="0" algn="just">
              <a:lnSpc>
                <a:spcPct val="100000"/>
              </a:lnSpc>
              <a:spcBef>
                <a:spcPts val="1200"/>
              </a:spcBef>
              <a:buNone/>
            </a:pPr>
            <a:r>
              <a:rPr lang="fr-FR" dirty="0">
                <a:solidFill>
                  <a:srgbClr val="C1142B"/>
                </a:solidFill>
                <a:latin typeface="inherit"/>
              </a:rPr>
              <a:t>POUR QUE VOTRE ENFANT PROFITE AU MIEUX DE SES VACANCES</a:t>
            </a:r>
          </a:p>
          <a:p>
            <a:pPr marL="266700" lvl="1" algn="just">
              <a:lnSpc>
                <a:spcPct val="100000"/>
              </a:lnSpc>
              <a:spcBef>
                <a:spcPts val="1200"/>
              </a:spcBef>
            </a:pPr>
            <a:r>
              <a:rPr lang="fr-FR" sz="2000" dirty="0">
                <a:effectLst/>
              </a:rPr>
              <a:t>Certains vont découvrir Paris, la capitale française avec sa vie parisienne et ses monuments.                Bien loin de ce que nous avons à la Réunion.</a:t>
            </a:r>
          </a:p>
          <a:p>
            <a:pPr marL="266700" lvl="1" algn="just">
              <a:lnSpc>
                <a:spcPct val="100000"/>
              </a:lnSpc>
              <a:spcBef>
                <a:spcPts val="1200"/>
              </a:spcBef>
            </a:pPr>
            <a:r>
              <a:rPr lang="fr-FR" sz="2000" dirty="0">
                <a:effectLst/>
              </a:rPr>
              <a:t>D’autres vont découvrir beaucoup de nouveaux éléments : le froid, la neige, l'altitude, l'effort, la glisse et l'équilibre ... </a:t>
            </a:r>
          </a:p>
          <a:p>
            <a:pPr marL="266700" lvl="1" algn="just">
              <a:lnSpc>
                <a:spcPct val="100000"/>
              </a:lnSpc>
              <a:spcBef>
                <a:spcPts val="1200"/>
              </a:spcBef>
            </a:pPr>
            <a:r>
              <a:rPr lang="fr-FR" sz="2000" dirty="0"/>
              <a:t>Les zones cérébrales stimulées et renforcées par les activités physiques développant l’équilibre sont à la fois le cervelet  (l’ordinateur central du cerveau qui intervient dans la coordination) et l’insula (centre de la conscience de soi).</a:t>
            </a:r>
            <a:endParaRPr lang="fr-FR" sz="2000" dirty="0">
              <a:effectLst/>
            </a:endParaRP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Bénéfices pour vos enfants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3EC650E-AC3F-4BB9-BCF1-C550694C7B85}"/>
              </a:ext>
            </a:extLst>
          </p:cNvPr>
          <p:cNvPicPr>
            <a:picLocks noChangeAspect="1"/>
          </p:cNvPicPr>
          <p:nvPr/>
        </p:nvPicPr>
        <p:blipFill>
          <a:blip r:embed="rId2"/>
          <a:stretch>
            <a:fillRect/>
          </a:stretch>
        </p:blipFill>
        <p:spPr>
          <a:xfrm>
            <a:off x="8002486" y="4145776"/>
            <a:ext cx="3341790" cy="2506343"/>
          </a:xfrm>
          <a:prstGeom prst="rect">
            <a:avLst/>
          </a:prstGeom>
          <a:effectLst>
            <a:outerShdw blurRad="50800" dist="38100" dir="8100000" algn="tr" rotWithShape="0">
              <a:prstClr val="black">
                <a:alpha val="40000"/>
              </a:prstClr>
            </a:outerShdw>
          </a:effectLst>
        </p:spPr>
      </p:pic>
      <p:sp>
        <p:nvSpPr>
          <p:cNvPr id="9" name="ZoneTexte 8">
            <a:extLst>
              <a:ext uri="{FF2B5EF4-FFF2-40B4-BE49-F238E27FC236}">
                <a16:creationId xmlns:a16="http://schemas.microsoft.com/office/drawing/2014/main" id="{6EDEA308-6C6A-490C-A13B-09DC62D9E26B}"/>
              </a:ext>
            </a:extLst>
          </p:cNvPr>
          <p:cNvSpPr txBox="1"/>
          <p:nvPr/>
        </p:nvSpPr>
        <p:spPr>
          <a:xfrm>
            <a:off x="6975191" y="6436676"/>
            <a:ext cx="917239" cy="215444"/>
          </a:xfrm>
          <a:prstGeom prst="rect">
            <a:avLst/>
          </a:prstGeom>
          <a:noFill/>
        </p:spPr>
        <p:txBody>
          <a:bodyPr wrap="none" rtlCol="0">
            <a:spAutoFit/>
          </a:bodyPr>
          <a:lstStyle/>
          <a:p>
            <a:r>
              <a:rPr lang="fr-FR" sz="800" dirty="0">
                <a:latin typeface="+mj-lt"/>
              </a:rPr>
              <a:t>Crédit photo : ESF</a:t>
            </a:r>
          </a:p>
        </p:txBody>
      </p:sp>
      <p:sp>
        <p:nvSpPr>
          <p:cNvPr id="8" name="Rectangle 7">
            <a:extLst>
              <a:ext uri="{FF2B5EF4-FFF2-40B4-BE49-F238E27FC236}">
                <a16:creationId xmlns:a16="http://schemas.microsoft.com/office/drawing/2014/main" id="{49435A9D-0185-4D94-95DA-6005DC226978}"/>
              </a:ext>
            </a:extLst>
          </p:cNvPr>
          <p:cNvSpPr/>
          <p:nvPr/>
        </p:nvSpPr>
        <p:spPr>
          <a:xfrm>
            <a:off x="1046920" y="4322526"/>
            <a:ext cx="6130926" cy="1754326"/>
          </a:xfrm>
          <a:prstGeom prst="rect">
            <a:avLst/>
          </a:prstGeom>
        </p:spPr>
        <p:txBody>
          <a:bodyPr wrap="square">
            <a:spAutoFit/>
          </a:bodyPr>
          <a:lstStyle/>
          <a:p>
            <a:pPr marL="266700" lvl="1" indent="-266700" algn="just">
              <a:lnSpc>
                <a:spcPct val="100000"/>
              </a:lnSpc>
              <a:spcBef>
                <a:spcPts val="1200"/>
              </a:spcBef>
              <a:buFont typeface="Arial" panose="020B0604020202020204" pitchFamily="34" charset="0"/>
              <a:buChar char="•"/>
            </a:pPr>
            <a:r>
              <a:rPr lang="fr-FR" sz="2000" dirty="0"/>
              <a:t>Mais également la vie en collectivité, la vie sans les parents etc…</a:t>
            </a:r>
          </a:p>
          <a:p>
            <a:pPr marL="266700" lvl="1" algn="just">
              <a:lnSpc>
                <a:spcPct val="100000"/>
              </a:lnSpc>
            </a:pPr>
            <a:endParaRPr lang="fr-FR" dirty="0"/>
          </a:p>
          <a:p>
            <a:pPr marL="266700" lvl="1" algn="just">
              <a:lnSpc>
                <a:spcPct val="100000"/>
              </a:lnSpc>
              <a:spcBef>
                <a:spcPts val="1200"/>
              </a:spcBef>
            </a:pPr>
            <a:r>
              <a:rPr lang="fr-FR" sz="2000" dirty="0"/>
              <a:t>Il faut leur </a:t>
            </a:r>
            <a:r>
              <a:rPr lang="fr-FR" sz="2000" b="1" dirty="0">
                <a:latin typeface="Open Sans" panose="020B0606030504020204" pitchFamily="34" charset="0"/>
              </a:rPr>
              <a:t>laisser le temps</a:t>
            </a:r>
            <a:r>
              <a:rPr lang="fr-FR" sz="2000" dirty="0"/>
              <a:t> de prendre leurs marques dans ce nouvel environnement.</a:t>
            </a:r>
          </a:p>
        </p:txBody>
      </p:sp>
    </p:spTree>
    <p:extLst>
      <p:ext uri="{BB962C8B-B14F-4D97-AF65-F5344CB8AC3E}">
        <p14:creationId xmlns:p14="http://schemas.microsoft.com/office/powerpoint/2010/main" val="98095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L’Organisation</a:t>
            </a:r>
          </a:p>
        </p:txBody>
      </p:sp>
      <p:sp>
        <p:nvSpPr>
          <p:cNvPr id="3" name="Espace réservé du contenu 2">
            <a:extLst>
              <a:ext uri="{FF2B5EF4-FFF2-40B4-BE49-F238E27FC236}">
                <a16:creationId xmlns:a16="http://schemas.microsoft.com/office/drawing/2014/main" id="{28805099-6B3C-40C4-827A-D350B474E790}"/>
              </a:ext>
            </a:extLst>
          </p:cNvPr>
          <p:cNvSpPr>
            <a:spLocks noGrp="1"/>
          </p:cNvSpPr>
          <p:nvPr>
            <p:ph idx="1"/>
          </p:nvPr>
        </p:nvSpPr>
        <p:spPr>
          <a:xfrm>
            <a:off x="492124" y="1157288"/>
            <a:ext cx="10737850" cy="3275010"/>
          </a:xfrm>
        </p:spPr>
        <p:txBody>
          <a:bodyPr>
            <a:noAutofit/>
          </a:bodyPr>
          <a:lstStyle/>
          <a:p>
            <a:pPr algn="just">
              <a:lnSpc>
                <a:spcPct val="120000"/>
              </a:lnSpc>
            </a:pPr>
            <a:r>
              <a:rPr lang="fr-FR" sz="2400" dirty="0">
                <a:latin typeface="+mj-lt"/>
              </a:rPr>
              <a:t>L’utilisation des téléphones portable : autorisé de 16h30 à 21h00</a:t>
            </a:r>
          </a:p>
          <a:p>
            <a:pPr algn="just">
              <a:lnSpc>
                <a:spcPct val="120000"/>
              </a:lnSpc>
            </a:pPr>
            <a:r>
              <a:rPr lang="fr-FR" sz="2400" dirty="0">
                <a:latin typeface="+mj-lt"/>
              </a:rPr>
              <a:t>Le marquage des habits (Nous fournirons une liste type d’habit à emporter)</a:t>
            </a:r>
          </a:p>
          <a:p>
            <a:pPr algn="just">
              <a:lnSpc>
                <a:spcPct val="120000"/>
              </a:lnSpc>
            </a:pPr>
            <a:r>
              <a:rPr lang="fr-FR" sz="2400" dirty="0">
                <a:latin typeface="+mj-lt"/>
              </a:rPr>
              <a:t>Donner des informations de contact valides (Tél et email)</a:t>
            </a:r>
          </a:p>
          <a:p>
            <a:pPr algn="just">
              <a:lnSpc>
                <a:spcPct val="120000"/>
              </a:lnSpc>
            </a:pPr>
            <a:r>
              <a:rPr lang="fr-FR" sz="2400" dirty="0">
                <a:latin typeface="+mj-lt"/>
              </a:rPr>
              <a:t>Besoin de la copie d’un pièce d’identité de l’enfant (CNI ou Passeport)</a:t>
            </a:r>
          </a:p>
          <a:p>
            <a:pPr algn="just">
              <a:lnSpc>
                <a:spcPct val="120000"/>
              </a:lnSpc>
            </a:pPr>
            <a:r>
              <a:rPr lang="fr-FR" sz="2400" dirty="0">
                <a:latin typeface="+mj-lt"/>
              </a:rPr>
              <a:t>1 bagage </a:t>
            </a:r>
            <a:r>
              <a:rPr lang="fr-FR" sz="2400" dirty="0" err="1">
                <a:latin typeface="+mj-lt"/>
              </a:rPr>
              <a:t>soute</a:t>
            </a:r>
            <a:r>
              <a:rPr lang="fr-FR" sz="2400" dirty="0">
                <a:latin typeface="+mj-lt"/>
              </a:rPr>
              <a:t> de 23kg maximum par personne, la largeur + profondeur + hauteur ne doit pas dépasser 158cm. Roues et poignées comprises.</a:t>
            </a:r>
          </a:p>
          <a:p>
            <a:pPr algn="just"/>
            <a:endParaRPr lang="fr-FR" sz="2400" dirty="0">
              <a:latin typeface="+mj-lt"/>
            </a:endParaRPr>
          </a:p>
          <a:p>
            <a:pPr marL="0" indent="0" algn="just">
              <a:buNone/>
            </a:pPr>
            <a:endParaRPr lang="fr-FR" sz="2400" dirty="0">
              <a:latin typeface="+mj-lt"/>
            </a:endParaRP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Les consignes</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14" name="Image 13" descr="Une image contenant intérieur&#10;&#10;Description générée automatiquement">
            <a:extLst>
              <a:ext uri="{FF2B5EF4-FFF2-40B4-BE49-F238E27FC236}">
                <a16:creationId xmlns:a16="http://schemas.microsoft.com/office/drawing/2014/main" id="{8424CDBC-E264-4D78-9942-BABA3954C8C3}"/>
              </a:ext>
            </a:extLst>
          </p:cNvPr>
          <p:cNvPicPr>
            <a:picLocks noChangeAspect="1"/>
          </p:cNvPicPr>
          <p:nvPr/>
        </p:nvPicPr>
        <p:blipFill rotWithShape="1">
          <a:blip r:embed="rId3">
            <a:extLst>
              <a:ext uri="{28A0092B-C50C-407E-A947-70E740481C1C}">
                <a14:useLocalDpi xmlns:a14="http://schemas.microsoft.com/office/drawing/2010/main" val="0"/>
              </a:ext>
            </a:extLst>
          </a:blip>
          <a:srcRect l="17377" r="19044"/>
          <a:stretch/>
        </p:blipFill>
        <p:spPr>
          <a:xfrm>
            <a:off x="9245599" y="4194343"/>
            <a:ext cx="2657475" cy="2089888"/>
          </a:xfrm>
          <a:prstGeom prst="rect">
            <a:avLst/>
          </a:prstGeom>
        </p:spPr>
      </p:pic>
      <p:sp>
        <p:nvSpPr>
          <p:cNvPr id="15" name="Rectangle 14">
            <a:extLst>
              <a:ext uri="{FF2B5EF4-FFF2-40B4-BE49-F238E27FC236}">
                <a16:creationId xmlns:a16="http://schemas.microsoft.com/office/drawing/2014/main" id="{2B334004-7F9F-4D83-AB3B-3A7C33659041}"/>
              </a:ext>
            </a:extLst>
          </p:cNvPr>
          <p:cNvSpPr/>
          <p:nvPr/>
        </p:nvSpPr>
        <p:spPr>
          <a:xfrm>
            <a:off x="492125" y="4422770"/>
            <a:ext cx="8588376" cy="2278765"/>
          </a:xfrm>
          <a:prstGeom prst="rect">
            <a:avLst/>
          </a:prstGeom>
        </p:spPr>
        <p:txBody>
          <a:bodyPr wrap="square">
            <a:spAutoFit/>
          </a:bodyPr>
          <a:lstStyle/>
          <a:p>
            <a:pPr marL="266700" indent="-266700" algn="just">
              <a:lnSpc>
                <a:spcPct val="120000"/>
              </a:lnSpc>
              <a:buFont typeface="Arial" panose="020B0604020202020204" pitchFamily="34" charset="0"/>
              <a:buChar char="•"/>
            </a:pPr>
            <a:r>
              <a:rPr lang="fr-FR" sz="2400" dirty="0">
                <a:latin typeface="+mj-lt"/>
              </a:rPr>
              <a:t>1 bagage cabine de 12kg maximum par personne, dimension 55x35x25 maximum. Roues et poignées comprises.</a:t>
            </a:r>
          </a:p>
          <a:p>
            <a:pPr marL="266700" indent="-266700" algn="just">
              <a:lnSpc>
                <a:spcPct val="120000"/>
              </a:lnSpc>
              <a:buFont typeface="Arial" panose="020B0604020202020204" pitchFamily="34" charset="0"/>
              <a:buChar char="•"/>
            </a:pPr>
            <a:r>
              <a:rPr lang="fr-FR" sz="2400" dirty="0">
                <a:latin typeface="+mj-lt"/>
              </a:rPr>
              <a:t>Nous vous adresserons un message avec le détail des produits autorisés en cabine ainsi que des marchandises interdites et réglementées</a:t>
            </a:r>
          </a:p>
        </p:txBody>
      </p:sp>
    </p:spTree>
    <p:extLst>
      <p:ext uri="{BB962C8B-B14F-4D97-AF65-F5344CB8AC3E}">
        <p14:creationId xmlns:p14="http://schemas.microsoft.com/office/powerpoint/2010/main" val="3085903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F66D1-D2FE-43B3-9460-B3731065DAF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Transports</a:t>
            </a:r>
          </a:p>
        </p:txBody>
      </p:sp>
      <p:sp>
        <p:nvSpPr>
          <p:cNvPr id="6" name="Espace réservé du contenu 2">
            <a:extLst>
              <a:ext uri="{FF2B5EF4-FFF2-40B4-BE49-F238E27FC236}">
                <a16:creationId xmlns:a16="http://schemas.microsoft.com/office/drawing/2014/main" id="{5F4CED3C-5530-4EDF-BE65-227B67E923A3}"/>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De la Réunion à Paris</a:t>
            </a:r>
          </a:p>
        </p:txBody>
      </p:sp>
      <p:cxnSp>
        <p:nvCxnSpPr>
          <p:cNvPr id="7" name="Connecteur droit 6">
            <a:extLst>
              <a:ext uri="{FF2B5EF4-FFF2-40B4-BE49-F238E27FC236}">
                <a16:creationId xmlns:a16="http://schemas.microsoft.com/office/drawing/2014/main" id="{C0CF20FB-D21A-43F4-9784-2AAA0390340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B56C07-29F8-4C34-82D9-18D5CA00E5D1}"/>
              </a:ext>
            </a:extLst>
          </p:cNvPr>
          <p:cNvSpPr>
            <a:spLocks noGrp="1"/>
          </p:cNvSpPr>
          <p:nvPr>
            <p:ph idx="1"/>
          </p:nvPr>
        </p:nvSpPr>
        <p:spPr>
          <a:xfrm>
            <a:off x="1375067" y="1322588"/>
            <a:ext cx="7053263" cy="3173677"/>
          </a:xfrm>
        </p:spPr>
        <p:txBody>
          <a:bodyPr>
            <a:normAutofit/>
          </a:bodyPr>
          <a:lstStyle/>
          <a:p>
            <a:pPr marL="266700" lvl="1" algn="just">
              <a:lnSpc>
                <a:spcPct val="150000"/>
              </a:lnSpc>
              <a:spcBef>
                <a:spcPts val="2400"/>
              </a:spcBef>
            </a:pPr>
            <a:r>
              <a:rPr lang="fr-FR" sz="1800" dirty="0">
                <a:effectLst/>
              </a:rPr>
              <a:t>Vol de la réunion vers Paris avec Air France, ce qui permet d’avoir ensuite une continuité de Paris à Lyon avec un excellent tarif :</a:t>
            </a:r>
          </a:p>
          <a:p>
            <a:pPr marL="648000" lvl="2" algn="just">
              <a:lnSpc>
                <a:spcPct val="150000"/>
              </a:lnSpc>
              <a:spcBef>
                <a:spcPts val="600"/>
              </a:spcBef>
            </a:pPr>
            <a:r>
              <a:rPr lang="fr-FR" sz="1400" dirty="0">
                <a:effectLst/>
              </a:rPr>
              <a:t>Départ de la Réunion par le Vol AF645 le mercredi 04 mars 2020 à 9h45.</a:t>
            </a:r>
          </a:p>
          <a:p>
            <a:pPr marL="648000" lvl="2" algn="just">
              <a:lnSpc>
                <a:spcPct val="150000"/>
              </a:lnSpc>
              <a:spcBef>
                <a:spcPts val="600"/>
              </a:spcBef>
            </a:pPr>
            <a:r>
              <a:rPr lang="fr-FR" sz="1400" dirty="0">
                <a:effectLst/>
              </a:rPr>
              <a:t>Arrivée Paris Orly 3 à 18h25 le même jour.</a:t>
            </a:r>
          </a:p>
          <a:p>
            <a:pPr marL="190800" lvl="1" algn="just">
              <a:lnSpc>
                <a:spcPct val="150000"/>
              </a:lnSpc>
              <a:spcBef>
                <a:spcPts val="600"/>
              </a:spcBef>
            </a:pPr>
            <a:r>
              <a:rPr lang="fr-FR" sz="1800" dirty="0"/>
              <a:t>Pour les vols retour du samedi 14 mars 2020 :</a:t>
            </a:r>
          </a:p>
          <a:p>
            <a:pPr marL="648000" lvl="2" algn="just">
              <a:lnSpc>
                <a:spcPct val="150000"/>
              </a:lnSpc>
              <a:spcBef>
                <a:spcPts val="600"/>
              </a:spcBef>
            </a:pPr>
            <a:r>
              <a:rPr lang="fr-FR" sz="1400" dirty="0">
                <a:effectLst/>
              </a:rPr>
              <a:t>Départ de Paris Orly 3 pour la Réunion par le vol AF644 à 17h30.</a:t>
            </a:r>
          </a:p>
          <a:p>
            <a:pPr marL="648000" lvl="2" algn="just">
              <a:lnSpc>
                <a:spcPct val="150000"/>
              </a:lnSpc>
              <a:spcBef>
                <a:spcPts val="600"/>
              </a:spcBef>
            </a:pPr>
            <a:r>
              <a:rPr lang="fr-FR" sz="1400" dirty="0">
                <a:effectLst/>
              </a:rPr>
              <a:t>Arrivée à la Réunion le dimanche 15 mars à 7h25.</a:t>
            </a:r>
          </a:p>
        </p:txBody>
      </p:sp>
      <p:pic>
        <p:nvPicPr>
          <p:cNvPr id="12" name="Image 11">
            <a:extLst>
              <a:ext uri="{FF2B5EF4-FFF2-40B4-BE49-F238E27FC236}">
                <a16:creationId xmlns:a16="http://schemas.microsoft.com/office/drawing/2014/main" id="{919D5AD7-61BA-4862-8E63-58027C7388F8}"/>
              </a:ext>
            </a:extLst>
          </p:cNvPr>
          <p:cNvPicPr>
            <a:picLocks noChangeAspect="1"/>
          </p:cNvPicPr>
          <p:nvPr/>
        </p:nvPicPr>
        <p:blipFill>
          <a:blip r:embed="rId2"/>
          <a:stretch>
            <a:fillRect/>
          </a:stretch>
        </p:blipFill>
        <p:spPr>
          <a:xfrm flipH="1">
            <a:off x="735805" y="4589063"/>
            <a:ext cx="2443162" cy="1824526"/>
          </a:xfrm>
          <a:prstGeom prst="rect">
            <a:avLst/>
          </a:prstGeom>
        </p:spPr>
      </p:pic>
      <p:grpSp>
        <p:nvGrpSpPr>
          <p:cNvPr id="23" name="Groupe 22">
            <a:extLst>
              <a:ext uri="{FF2B5EF4-FFF2-40B4-BE49-F238E27FC236}">
                <a16:creationId xmlns:a16="http://schemas.microsoft.com/office/drawing/2014/main" id="{012716CA-4F96-416B-A55D-820BBA7BD3F2}"/>
              </a:ext>
            </a:extLst>
          </p:cNvPr>
          <p:cNvGrpSpPr/>
          <p:nvPr/>
        </p:nvGrpSpPr>
        <p:grpSpPr>
          <a:xfrm>
            <a:off x="8048094" y="1845582"/>
            <a:ext cx="3591778" cy="3002643"/>
            <a:chOff x="8457669" y="2283827"/>
            <a:chExt cx="3591778" cy="3002643"/>
          </a:xfrm>
        </p:grpSpPr>
        <p:pic>
          <p:nvPicPr>
            <p:cNvPr id="14" name="Image 13">
              <a:extLst>
                <a:ext uri="{FF2B5EF4-FFF2-40B4-BE49-F238E27FC236}">
                  <a16:creationId xmlns:a16="http://schemas.microsoft.com/office/drawing/2014/main" id="{4E498FB2-E328-44E1-AF6E-E41BC8FEF90E}"/>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068216" y="2283827"/>
              <a:ext cx="2528471" cy="2528471"/>
            </a:xfrm>
            <a:prstGeom prst="rect">
              <a:avLst/>
            </a:prstGeom>
          </p:spPr>
        </p:pic>
        <p:sp>
          <p:nvSpPr>
            <p:cNvPr id="18" name="Arc 17">
              <a:extLst>
                <a:ext uri="{FF2B5EF4-FFF2-40B4-BE49-F238E27FC236}">
                  <a16:creationId xmlns:a16="http://schemas.microsoft.com/office/drawing/2014/main" id="{C5BFFE32-BEC0-43AB-9773-0F69985FDA0E}"/>
                </a:ext>
              </a:extLst>
            </p:cNvPr>
            <p:cNvSpPr/>
            <p:nvPr/>
          </p:nvSpPr>
          <p:spPr>
            <a:xfrm>
              <a:off x="8786811" y="2962275"/>
              <a:ext cx="2271714" cy="2324195"/>
            </a:xfrm>
            <a:prstGeom prst="arc">
              <a:avLst>
                <a:gd name="adj1" fmla="val 16047108"/>
                <a:gd name="adj2" fmla="val 694210"/>
              </a:avLst>
            </a:prstGeom>
            <a:ln w="25400" cap="sq">
              <a:solidFill>
                <a:srgbClr val="C00000"/>
              </a:solidFill>
            </a:ln>
            <a:effectLst>
              <a:outerShdw blurRad="76200" dist="469900" dir="4680000" sy="-23000" kx="-800400" algn="b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a:extLst>
                <a:ext uri="{FF2B5EF4-FFF2-40B4-BE49-F238E27FC236}">
                  <a16:creationId xmlns:a16="http://schemas.microsoft.com/office/drawing/2014/main" id="{270FC0F6-B482-4BDA-B30E-4FE111E92FEC}"/>
                </a:ext>
              </a:extLst>
            </p:cNvPr>
            <p:cNvSpPr txBox="1"/>
            <p:nvPr/>
          </p:nvSpPr>
          <p:spPr>
            <a:xfrm>
              <a:off x="10896921" y="4213518"/>
              <a:ext cx="1152526" cy="276999"/>
            </a:xfrm>
            <a:prstGeom prst="rect">
              <a:avLst/>
            </a:prstGeom>
            <a:solidFill>
              <a:schemeClr val="bg1">
                <a:lumMod val="85000"/>
                <a:alpha val="60000"/>
              </a:schemeClr>
            </a:solidFill>
          </p:spPr>
          <p:txBody>
            <a:bodyPr wrap="square" lIns="0" tIns="0" rIns="0" bIns="0" rtlCol="0">
              <a:spAutoFit/>
            </a:bodyPr>
            <a:lstStyle/>
            <a:p>
              <a:r>
                <a:rPr lang="fr-FR" dirty="0">
                  <a:solidFill>
                    <a:schemeClr val="bg2">
                      <a:lumMod val="50000"/>
                    </a:schemeClr>
                  </a:solidFill>
                </a:rPr>
                <a:t>La Réunion</a:t>
              </a:r>
            </a:p>
          </p:txBody>
        </p:sp>
        <p:sp>
          <p:nvSpPr>
            <p:cNvPr id="20" name="ZoneTexte 19">
              <a:extLst>
                <a:ext uri="{FF2B5EF4-FFF2-40B4-BE49-F238E27FC236}">
                  <a16:creationId xmlns:a16="http://schemas.microsoft.com/office/drawing/2014/main" id="{0FB9E5CA-9084-4F7F-BF01-19BF0B4DB8F8}"/>
                </a:ext>
              </a:extLst>
            </p:cNvPr>
            <p:cNvSpPr txBox="1"/>
            <p:nvPr/>
          </p:nvSpPr>
          <p:spPr>
            <a:xfrm>
              <a:off x="8457669" y="2766026"/>
              <a:ext cx="1464999" cy="276999"/>
            </a:xfrm>
            <a:prstGeom prst="rect">
              <a:avLst/>
            </a:prstGeom>
            <a:solidFill>
              <a:schemeClr val="bg1">
                <a:lumMod val="85000"/>
                <a:alpha val="60000"/>
              </a:schemeClr>
            </a:solidFill>
          </p:spPr>
          <p:txBody>
            <a:bodyPr wrap="square" lIns="0" tIns="0" rIns="0" bIns="0" rtlCol="0">
              <a:spAutoFit/>
            </a:bodyPr>
            <a:lstStyle/>
            <a:p>
              <a:r>
                <a:rPr lang="fr-FR" dirty="0">
                  <a:solidFill>
                    <a:schemeClr val="bg2">
                      <a:lumMod val="50000"/>
                    </a:schemeClr>
                  </a:solidFill>
                </a:rPr>
                <a:t>Aéroport d’Orly</a:t>
              </a:r>
            </a:p>
          </p:txBody>
        </p:sp>
      </p:grpSp>
      <p:sp>
        <p:nvSpPr>
          <p:cNvPr id="21" name="Rectangle 20">
            <a:extLst>
              <a:ext uri="{FF2B5EF4-FFF2-40B4-BE49-F238E27FC236}">
                <a16:creationId xmlns:a16="http://schemas.microsoft.com/office/drawing/2014/main" id="{26C414C2-01EF-4126-931B-D6E8DD205B67}"/>
              </a:ext>
            </a:extLst>
          </p:cNvPr>
          <p:cNvSpPr/>
          <p:nvPr/>
        </p:nvSpPr>
        <p:spPr>
          <a:xfrm>
            <a:off x="3178967" y="4646502"/>
            <a:ext cx="7155657" cy="1767087"/>
          </a:xfrm>
          <a:prstGeom prst="rect">
            <a:avLst/>
          </a:prstGeom>
        </p:spPr>
        <p:txBody>
          <a:bodyPr wrap="square">
            <a:spAutoFit/>
          </a:bodyPr>
          <a:lstStyle/>
          <a:p>
            <a:pPr marL="480150" lvl="1" indent="-285750" algn="just">
              <a:lnSpc>
                <a:spcPct val="150000"/>
              </a:lnSpc>
              <a:spcBef>
                <a:spcPts val="600"/>
              </a:spcBef>
              <a:buFont typeface="Arial" panose="020B0604020202020204" pitchFamily="34" charset="0"/>
              <a:buChar char="•"/>
            </a:pPr>
            <a:r>
              <a:rPr lang="fr-FR" dirty="0"/>
              <a:t>Les différents transfert se feront en bus :</a:t>
            </a:r>
          </a:p>
          <a:p>
            <a:pPr marL="933750" lvl="2" indent="-285750" algn="just">
              <a:lnSpc>
                <a:spcPct val="150000"/>
              </a:lnSpc>
              <a:spcBef>
                <a:spcPts val="600"/>
              </a:spcBef>
              <a:buFont typeface="Arial" panose="020B0604020202020204" pitchFamily="34" charset="0"/>
              <a:buChar char="•"/>
            </a:pPr>
            <a:r>
              <a:rPr lang="fr-FR" sz="1400" dirty="0"/>
              <a:t>D’Orly à l’hébergement sur Paris centre et inversement le jour du départ.</a:t>
            </a:r>
          </a:p>
          <a:p>
            <a:pPr marL="480150" lvl="1" indent="-285750" algn="just">
              <a:lnSpc>
                <a:spcPct val="150000"/>
              </a:lnSpc>
              <a:spcBef>
                <a:spcPts val="600"/>
              </a:spcBef>
              <a:buFont typeface="Arial" panose="020B0604020202020204" pitchFamily="34" charset="0"/>
              <a:buChar char="•"/>
            </a:pPr>
            <a:r>
              <a:rPr lang="fr-FR" dirty="0"/>
              <a:t>Les déplacements dans Paris :</a:t>
            </a:r>
          </a:p>
          <a:p>
            <a:pPr marL="933750" lvl="2" indent="-285750" algn="just">
              <a:lnSpc>
                <a:spcPct val="150000"/>
              </a:lnSpc>
              <a:spcBef>
                <a:spcPts val="600"/>
              </a:spcBef>
              <a:buFont typeface="Arial" panose="020B0604020202020204" pitchFamily="34" charset="0"/>
              <a:buChar char="•"/>
            </a:pPr>
            <a:r>
              <a:rPr lang="fr-FR" sz="1400" dirty="0"/>
              <a:t>le Paris Passlib’ donne un accès illimité aux transports bus, métro, tramway et RER.</a:t>
            </a:r>
          </a:p>
        </p:txBody>
      </p:sp>
    </p:spTree>
    <p:extLst>
      <p:ext uri="{BB962C8B-B14F-4D97-AF65-F5344CB8AC3E}">
        <p14:creationId xmlns:p14="http://schemas.microsoft.com/office/powerpoint/2010/main" val="74682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F66D1-D2FE-43B3-9460-B3731065DAF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Transports</a:t>
            </a:r>
          </a:p>
        </p:txBody>
      </p:sp>
      <p:pic>
        <p:nvPicPr>
          <p:cNvPr id="4" name="Image 3">
            <a:extLst>
              <a:ext uri="{FF2B5EF4-FFF2-40B4-BE49-F238E27FC236}">
                <a16:creationId xmlns:a16="http://schemas.microsoft.com/office/drawing/2014/main" id="{3AB5A69C-91E3-4813-B758-F170F939DEA3}"/>
              </a:ext>
            </a:extLst>
          </p:cNvPr>
          <p:cNvPicPr>
            <a:picLocks noChangeAspect="1"/>
          </p:cNvPicPr>
          <p:nvPr/>
        </p:nvPicPr>
        <p:blipFill>
          <a:blip r:embed="rId3"/>
          <a:stretch>
            <a:fillRect/>
          </a:stretch>
        </p:blipFill>
        <p:spPr>
          <a:xfrm>
            <a:off x="8604501" y="1899332"/>
            <a:ext cx="3209672" cy="2540000"/>
          </a:xfrm>
          <a:prstGeom prst="rect">
            <a:avLst/>
          </a:prstGeom>
        </p:spPr>
      </p:pic>
      <p:sp>
        <p:nvSpPr>
          <p:cNvPr id="5" name="Rectangle 4">
            <a:extLst>
              <a:ext uri="{FF2B5EF4-FFF2-40B4-BE49-F238E27FC236}">
                <a16:creationId xmlns:a16="http://schemas.microsoft.com/office/drawing/2014/main" id="{587E2404-1C4F-4517-B92C-070145FCEAA9}"/>
              </a:ext>
            </a:extLst>
          </p:cNvPr>
          <p:cNvSpPr/>
          <p:nvPr/>
        </p:nvSpPr>
        <p:spPr>
          <a:xfrm>
            <a:off x="9148206" y="4548261"/>
            <a:ext cx="2814161" cy="461665"/>
          </a:xfrm>
          <a:prstGeom prst="rect">
            <a:avLst/>
          </a:prstGeom>
        </p:spPr>
        <p:txBody>
          <a:bodyPr wrap="square">
            <a:spAutoFit/>
          </a:bodyPr>
          <a:lstStyle/>
          <a:p>
            <a:pPr marL="0" lvl="1" algn="ctr">
              <a:spcBef>
                <a:spcPts val="1800"/>
              </a:spcBef>
            </a:pPr>
            <a:r>
              <a:rPr lang="fr-FR" sz="1200" dirty="0"/>
              <a:t>Accès facile à Val Cenis par l’autoroute Lyon-Turin jusque Modane.</a:t>
            </a:r>
          </a:p>
        </p:txBody>
      </p:sp>
      <p:sp>
        <p:nvSpPr>
          <p:cNvPr id="6" name="Espace réservé du contenu 2">
            <a:extLst>
              <a:ext uri="{FF2B5EF4-FFF2-40B4-BE49-F238E27FC236}">
                <a16:creationId xmlns:a16="http://schemas.microsoft.com/office/drawing/2014/main" id="{5F4CED3C-5530-4EDF-BE65-227B67E923A3}"/>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Accès facile à Val Cenis</a:t>
            </a:r>
          </a:p>
        </p:txBody>
      </p:sp>
      <p:cxnSp>
        <p:nvCxnSpPr>
          <p:cNvPr id="7" name="Connecteur droit 6">
            <a:extLst>
              <a:ext uri="{FF2B5EF4-FFF2-40B4-BE49-F238E27FC236}">
                <a16:creationId xmlns:a16="http://schemas.microsoft.com/office/drawing/2014/main" id="{C0CF20FB-D21A-43F4-9784-2AAA0390340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B56C07-29F8-4C34-82D9-18D5CA00E5D1}"/>
              </a:ext>
            </a:extLst>
          </p:cNvPr>
          <p:cNvSpPr>
            <a:spLocks noGrp="1"/>
          </p:cNvSpPr>
          <p:nvPr>
            <p:ph idx="1"/>
          </p:nvPr>
        </p:nvSpPr>
        <p:spPr>
          <a:xfrm>
            <a:off x="1171575" y="1305280"/>
            <a:ext cx="8124825" cy="4495446"/>
          </a:xfrm>
        </p:spPr>
        <p:txBody>
          <a:bodyPr>
            <a:normAutofit lnSpcReduction="10000"/>
          </a:bodyPr>
          <a:lstStyle/>
          <a:p>
            <a:pPr marL="266700" lvl="1" algn="just">
              <a:lnSpc>
                <a:spcPct val="150000"/>
              </a:lnSpc>
              <a:spcBef>
                <a:spcPts val="2400"/>
              </a:spcBef>
            </a:pPr>
            <a:r>
              <a:rPr lang="fr-FR" sz="1800" dirty="0">
                <a:effectLst/>
              </a:rPr>
              <a:t>Vol de Paris vers Lyon avec Air France :</a:t>
            </a:r>
          </a:p>
          <a:p>
            <a:pPr marL="648000" lvl="2" algn="just">
              <a:lnSpc>
                <a:spcPct val="150000"/>
              </a:lnSpc>
              <a:spcBef>
                <a:spcPts val="600"/>
              </a:spcBef>
            </a:pPr>
            <a:r>
              <a:rPr lang="fr-FR" sz="1400" dirty="0">
                <a:effectLst/>
              </a:rPr>
              <a:t>Départ de Paris Orly 3 par le vol AF7414 pour Lyon St-Exupéry 2 le samedi 07 mars 2020 à 13h30.</a:t>
            </a:r>
          </a:p>
          <a:p>
            <a:pPr marL="648000" lvl="2" algn="just">
              <a:lnSpc>
                <a:spcPct val="150000"/>
              </a:lnSpc>
              <a:spcBef>
                <a:spcPts val="600"/>
              </a:spcBef>
            </a:pPr>
            <a:r>
              <a:rPr lang="fr-FR" sz="1400" dirty="0">
                <a:effectLst/>
              </a:rPr>
              <a:t>Arrivée Lyon St-Exupéry 2 à 14h35.</a:t>
            </a:r>
          </a:p>
          <a:p>
            <a:pPr marL="190800" lvl="1" algn="just">
              <a:lnSpc>
                <a:spcPct val="150000"/>
              </a:lnSpc>
              <a:spcBef>
                <a:spcPts val="600"/>
              </a:spcBef>
            </a:pPr>
            <a:r>
              <a:rPr lang="fr-FR" sz="1800" dirty="0"/>
              <a:t>Pour les vols retour du samedi 14 mars 2020 :</a:t>
            </a:r>
          </a:p>
          <a:p>
            <a:pPr marL="648000" lvl="2" algn="just">
              <a:lnSpc>
                <a:spcPct val="150000"/>
              </a:lnSpc>
              <a:spcBef>
                <a:spcPts val="600"/>
              </a:spcBef>
            </a:pPr>
            <a:r>
              <a:rPr lang="fr-FR" sz="1400" dirty="0">
                <a:effectLst/>
              </a:rPr>
              <a:t>Départ de Lyon St-Exupéry 2 à 11h10 par le vol AF7417.</a:t>
            </a:r>
          </a:p>
          <a:p>
            <a:pPr marL="648000" lvl="2" algn="just">
              <a:lnSpc>
                <a:spcPct val="150000"/>
              </a:lnSpc>
              <a:spcBef>
                <a:spcPts val="600"/>
              </a:spcBef>
            </a:pPr>
            <a:r>
              <a:rPr lang="fr-FR" sz="1400" dirty="0">
                <a:effectLst/>
              </a:rPr>
              <a:t>Arrivée Paris Orly 3 à 12h15.</a:t>
            </a:r>
          </a:p>
          <a:p>
            <a:pPr marL="194400" lvl="1" algn="just">
              <a:lnSpc>
                <a:spcPct val="150000"/>
              </a:lnSpc>
              <a:spcBef>
                <a:spcPts val="600"/>
              </a:spcBef>
            </a:pPr>
            <a:r>
              <a:rPr lang="fr-FR" sz="1800" dirty="0"/>
              <a:t>Les différents transfert se feront en bus :</a:t>
            </a:r>
          </a:p>
          <a:p>
            <a:pPr marL="648000" lvl="2" algn="just">
              <a:lnSpc>
                <a:spcPct val="150000"/>
              </a:lnSpc>
              <a:spcBef>
                <a:spcPts val="600"/>
              </a:spcBef>
            </a:pPr>
            <a:r>
              <a:rPr lang="fr-FR" sz="1400" dirty="0"/>
              <a:t>De l’aéroport de Lyon St-Exupéry à l’hébergement à Val Cenis et inversement le jour du départ.</a:t>
            </a:r>
          </a:p>
          <a:p>
            <a:pPr marL="194400" lvl="1" algn="just">
              <a:lnSpc>
                <a:spcPct val="150000"/>
              </a:lnSpc>
              <a:spcBef>
                <a:spcPts val="600"/>
              </a:spcBef>
            </a:pPr>
            <a:r>
              <a:rPr lang="fr-FR" sz="1800" dirty="0"/>
              <a:t>Les déplacements dans la station alpine :</a:t>
            </a:r>
          </a:p>
          <a:p>
            <a:pPr marL="648000" lvl="2" algn="just">
              <a:lnSpc>
                <a:spcPct val="150000"/>
              </a:lnSpc>
              <a:spcBef>
                <a:spcPts val="600"/>
              </a:spcBef>
            </a:pPr>
            <a:r>
              <a:rPr lang="fr-FR" sz="1400" dirty="0"/>
              <a:t>Des navettes gratuites permettent de se déplacer dans le village 7j/7.</a:t>
            </a:r>
          </a:p>
          <a:p>
            <a:pPr marL="648000" lvl="2" algn="just">
              <a:lnSpc>
                <a:spcPct val="150000"/>
              </a:lnSpc>
              <a:spcBef>
                <a:spcPts val="600"/>
              </a:spcBef>
            </a:pPr>
            <a:r>
              <a:rPr lang="fr-FR" sz="1400" dirty="0"/>
              <a:t>Le forfait de ski alpin 6 jours offre un libre accès sur des navettes entre station.</a:t>
            </a:r>
          </a:p>
        </p:txBody>
      </p:sp>
      <p:pic>
        <p:nvPicPr>
          <p:cNvPr id="11" name="Image 10">
            <a:extLst>
              <a:ext uri="{FF2B5EF4-FFF2-40B4-BE49-F238E27FC236}">
                <a16:creationId xmlns:a16="http://schemas.microsoft.com/office/drawing/2014/main" id="{FB0ECBDB-9F35-40E6-AD16-748A47B9F63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88666" y="5204042"/>
            <a:ext cx="2631670" cy="1489352"/>
          </a:xfrm>
          <a:prstGeom prst="rect">
            <a:avLst/>
          </a:prstGeom>
        </p:spPr>
      </p:pic>
    </p:spTree>
    <p:extLst>
      <p:ext uri="{BB962C8B-B14F-4D97-AF65-F5344CB8AC3E}">
        <p14:creationId xmlns:p14="http://schemas.microsoft.com/office/powerpoint/2010/main" val="376476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93383F-E4E7-4B8C-9102-5DC4C02E8602}"/>
              </a:ext>
            </a:extLst>
          </p:cNvPr>
          <p:cNvPicPr>
            <a:picLocks noChangeAspect="1"/>
          </p:cNvPicPr>
          <p:nvPr/>
        </p:nvPicPr>
        <p:blipFill>
          <a:blip r:embed="rId2"/>
          <a:stretch>
            <a:fillRect/>
          </a:stretch>
        </p:blipFill>
        <p:spPr>
          <a:xfrm rot="20972611">
            <a:off x="3621008" y="671513"/>
            <a:ext cx="8913892" cy="5514975"/>
          </a:xfrm>
          <a:prstGeom prst="rect">
            <a:avLst/>
          </a:prstGeom>
          <a:effectLst>
            <a:softEdge rad="952500"/>
          </a:effectLst>
        </p:spPr>
      </p:pic>
      <p:sp>
        <p:nvSpPr>
          <p:cNvPr id="2" name="Titre 1">
            <a:extLst>
              <a:ext uri="{FF2B5EF4-FFF2-40B4-BE49-F238E27FC236}">
                <a16:creationId xmlns:a16="http://schemas.microsoft.com/office/drawing/2014/main" id="{E453380E-C1AF-4CB7-91C0-5D15F1257D34}"/>
              </a:ext>
            </a:extLst>
          </p:cNvPr>
          <p:cNvSpPr>
            <a:spLocks noGrp="1"/>
          </p:cNvSpPr>
          <p:nvPr>
            <p:ph type="title"/>
          </p:nvPr>
        </p:nvSpPr>
        <p:spPr>
          <a:xfrm>
            <a:off x="838200" y="-3175"/>
            <a:ext cx="10515600" cy="1325563"/>
          </a:xfrm>
        </p:spPr>
        <p:txBody>
          <a:bodyPr/>
          <a:lstStyle/>
          <a:p>
            <a:r>
              <a:rPr lang="fr-FR" sz="4000" dirty="0">
                <a:solidFill>
                  <a:schemeClr val="bg1">
                    <a:lumMod val="50000"/>
                  </a:schemeClr>
                </a:solidFill>
              </a:rPr>
              <a:t>Sommaire</a:t>
            </a:r>
          </a:p>
        </p:txBody>
      </p:sp>
      <p:sp>
        <p:nvSpPr>
          <p:cNvPr id="3" name="Espace réservé du contenu 2">
            <a:extLst>
              <a:ext uri="{FF2B5EF4-FFF2-40B4-BE49-F238E27FC236}">
                <a16:creationId xmlns:a16="http://schemas.microsoft.com/office/drawing/2014/main" id="{774AA5F7-9DD8-47E3-A5FF-09833A87692C}"/>
              </a:ext>
            </a:extLst>
          </p:cNvPr>
          <p:cNvSpPr>
            <a:spLocks noGrp="1"/>
          </p:cNvSpPr>
          <p:nvPr>
            <p:ph idx="1"/>
          </p:nvPr>
        </p:nvSpPr>
        <p:spPr>
          <a:xfrm>
            <a:off x="565671" y="1589316"/>
            <a:ext cx="3638029" cy="4101007"/>
          </a:xfrm>
          <a:solidFill>
            <a:srgbClr val="4E85C8">
              <a:alpha val="8000"/>
            </a:srgbClr>
          </a:solidFill>
        </p:spPr>
        <p:txBody>
          <a:bodyPr>
            <a:normAutofit fontScale="77500" lnSpcReduction="20000"/>
          </a:bodyPr>
          <a:lstStyle/>
          <a:p>
            <a:r>
              <a:rPr lang="fr-FR" dirty="0"/>
              <a:t>Programme…………………</a:t>
            </a:r>
          </a:p>
          <a:p>
            <a:r>
              <a:rPr lang="fr-FR" dirty="0"/>
              <a:t>Activités……………………..</a:t>
            </a:r>
          </a:p>
          <a:p>
            <a:r>
              <a:rPr lang="fr-FR" dirty="0"/>
              <a:t>Conseils………………………</a:t>
            </a:r>
          </a:p>
          <a:p>
            <a:r>
              <a:rPr lang="fr-FR" dirty="0"/>
              <a:t>Organisation……………….</a:t>
            </a:r>
          </a:p>
          <a:p>
            <a:r>
              <a:rPr lang="fr-FR" dirty="0"/>
              <a:t>Transport…………………….</a:t>
            </a:r>
          </a:p>
          <a:p>
            <a:r>
              <a:rPr lang="fr-FR" dirty="0"/>
              <a:t>Hébergement……………..</a:t>
            </a:r>
          </a:p>
          <a:p>
            <a:r>
              <a:rPr lang="fr-FR" dirty="0"/>
              <a:t>Restauration……………….</a:t>
            </a:r>
          </a:p>
          <a:p>
            <a:r>
              <a:rPr lang="fr-FR" dirty="0"/>
              <a:t>Coûts………………………….</a:t>
            </a:r>
          </a:p>
          <a:p>
            <a:r>
              <a:rPr lang="fr-FR" dirty="0"/>
              <a:t>Actions……………………….</a:t>
            </a:r>
          </a:p>
          <a:p>
            <a:r>
              <a:rPr lang="fr-FR" dirty="0"/>
              <a:t>Tourisme responsable…</a:t>
            </a:r>
          </a:p>
          <a:p>
            <a:r>
              <a:rPr lang="fr-FR" dirty="0"/>
              <a:t>Contacts………..……………</a:t>
            </a:r>
          </a:p>
        </p:txBody>
      </p:sp>
      <p:cxnSp>
        <p:nvCxnSpPr>
          <p:cNvPr id="7" name="Connecteur droit 6">
            <a:extLst>
              <a:ext uri="{FF2B5EF4-FFF2-40B4-BE49-F238E27FC236}">
                <a16:creationId xmlns:a16="http://schemas.microsoft.com/office/drawing/2014/main" id="{2F1171F4-947D-447C-B793-524D18F9DD05}"/>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F7D25C0F-AF33-478E-94E0-F13218EAABC1}"/>
              </a:ext>
            </a:extLst>
          </p:cNvPr>
          <p:cNvSpPr txBox="1">
            <a:spLocks/>
          </p:cNvSpPr>
          <p:nvPr/>
        </p:nvSpPr>
        <p:spPr>
          <a:xfrm>
            <a:off x="4203700" y="1582058"/>
            <a:ext cx="558800" cy="4108265"/>
          </a:xfrm>
          <a:prstGeom prst="rect">
            <a:avLst/>
          </a:prstGeom>
          <a:solidFill>
            <a:srgbClr val="4E85C8">
              <a:alpha val="8000"/>
            </a:srgb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dirty="0"/>
              <a:t>3</a:t>
            </a:r>
          </a:p>
          <a:p>
            <a:pPr marL="0" indent="0" algn="r">
              <a:buNone/>
            </a:pPr>
            <a:r>
              <a:rPr lang="fr-FR" dirty="0"/>
              <a:t>12</a:t>
            </a:r>
          </a:p>
          <a:p>
            <a:pPr marL="0" indent="0" algn="r">
              <a:buNone/>
            </a:pPr>
            <a:r>
              <a:rPr lang="fr-FR" dirty="0"/>
              <a:t>13</a:t>
            </a:r>
          </a:p>
          <a:p>
            <a:pPr marL="0" indent="0" algn="r">
              <a:buNone/>
            </a:pPr>
            <a:r>
              <a:rPr lang="fr-FR" dirty="0"/>
              <a:t>17</a:t>
            </a:r>
          </a:p>
          <a:p>
            <a:pPr marL="0" indent="0" algn="r">
              <a:buNone/>
            </a:pPr>
            <a:r>
              <a:rPr lang="fr-FR" dirty="0"/>
              <a:t>18</a:t>
            </a:r>
          </a:p>
          <a:p>
            <a:pPr marL="0" indent="0" algn="r">
              <a:buNone/>
            </a:pPr>
            <a:r>
              <a:rPr lang="fr-FR" dirty="0"/>
              <a:t>20</a:t>
            </a:r>
          </a:p>
          <a:p>
            <a:pPr marL="0" indent="0" algn="r">
              <a:buNone/>
            </a:pPr>
            <a:r>
              <a:rPr lang="fr-FR" dirty="0"/>
              <a:t>22</a:t>
            </a:r>
          </a:p>
          <a:p>
            <a:pPr marL="0" indent="0" algn="r">
              <a:buNone/>
            </a:pPr>
            <a:r>
              <a:rPr lang="fr-FR" dirty="0"/>
              <a:t>23</a:t>
            </a:r>
          </a:p>
          <a:p>
            <a:pPr marL="0" indent="0" algn="r">
              <a:buNone/>
            </a:pPr>
            <a:r>
              <a:rPr lang="fr-FR" dirty="0"/>
              <a:t>24</a:t>
            </a:r>
          </a:p>
          <a:p>
            <a:pPr marL="0" indent="0" algn="r">
              <a:buNone/>
            </a:pPr>
            <a:r>
              <a:rPr lang="fr-FR" dirty="0"/>
              <a:t>25</a:t>
            </a:r>
          </a:p>
          <a:p>
            <a:pPr marL="0" indent="0" algn="r">
              <a:buNone/>
            </a:pPr>
            <a:r>
              <a:rPr lang="fr-FR" dirty="0"/>
              <a:t>29</a:t>
            </a:r>
          </a:p>
        </p:txBody>
      </p:sp>
    </p:spTree>
    <p:extLst>
      <p:ext uri="{BB962C8B-B14F-4D97-AF65-F5344CB8AC3E}">
        <p14:creationId xmlns:p14="http://schemas.microsoft.com/office/powerpoint/2010/main" val="1885081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4533900" cy="1325563"/>
          </a:xfrm>
        </p:spPr>
        <p:txBody>
          <a:bodyPr/>
          <a:lstStyle/>
          <a:p>
            <a:r>
              <a:rPr lang="fr-FR" dirty="0">
                <a:solidFill>
                  <a:schemeClr val="bg1">
                    <a:lumMod val="50000"/>
                  </a:schemeClr>
                </a:solidFill>
              </a:rPr>
              <a:t>Les Hébergements</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369320" y="1284661"/>
            <a:ext cx="11079730" cy="583516"/>
          </a:xfrm>
        </p:spPr>
        <p:txBody>
          <a:bodyPr/>
          <a:lstStyle/>
          <a:p>
            <a:r>
              <a:rPr lang="fr-FR" dirty="0"/>
              <a:t>Hôtel CIS Paris Kellermann </a:t>
            </a:r>
            <a:r>
              <a:rPr lang="fr-FR" sz="1800" dirty="0"/>
              <a:t>(Centre International de séjour de Paris)</a:t>
            </a:r>
            <a:endParaRPr lang="fr-FR"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Sur Paris</a:t>
            </a:r>
          </a:p>
        </p:txBody>
      </p:sp>
      <p:cxnSp>
        <p:nvCxnSpPr>
          <p:cNvPr id="5" name="Connecteur droit 4">
            <a:extLst>
              <a:ext uri="{FF2B5EF4-FFF2-40B4-BE49-F238E27FC236}">
                <a16:creationId xmlns:a16="http://schemas.microsoft.com/office/drawing/2014/main" id="{9C1DEA20-9C98-4BE5-9DA9-C18DB0391F04}"/>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59297C4B-9DF5-47A6-A2B6-977D24CF9F73}"/>
              </a:ext>
            </a:extLst>
          </p:cNvPr>
          <p:cNvPicPr>
            <a:picLocks noChangeAspect="1"/>
          </p:cNvPicPr>
          <p:nvPr/>
        </p:nvPicPr>
        <p:blipFill>
          <a:blip r:embed="rId2"/>
          <a:stretch>
            <a:fillRect/>
          </a:stretch>
        </p:blipFill>
        <p:spPr>
          <a:xfrm>
            <a:off x="9898040" y="4825803"/>
            <a:ext cx="2209800" cy="1657350"/>
          </a:xfrm>
          <a:prstGeom prst="rect">
            <a:avLst/>
          </a:prstGeom>
          <a:effectLst>
            <a:outerShdw blurRad="50800" dist="38100" dir="8100000" algn="tr" rotWithShape="0">
              <a:prstClr val="black">
                <a:alpha val="40000"/>
              </a:prstClr>
            </a:outerShdw>
          </a:effectLst>
        </p:spPr>
      </p:pic>
      <p:pic>
        <p:nvPicPr>
          <p:cNvPr id="8" name="Image 7">
            <a:extLst>
              <a:ext uri="{FF2B5EF4-FFF2-40B4-BE49-F238E27FC236}">
                <a16:creationId xmlns:a16="http://schemas.microsoft.com/office/drawing/2014/main" id="{D2F0BAAB-4F9E-4382-9629-746499688934}"/>
              </a:ext>
            </a:extLst>
          </p:cNvPr>
          <p:cNvPicPr>
            <a:picLocks noChangeAspect="1"/>
          </p:cNvPicPr>
          <p:nvPr/>
        </p:nvPicPr>
        <p:blipFill>
          <a:blip r:embed="rId3"/>
          <a:stretch>
            <a:fillRect/>
          </a:stretch>
        </p:blipFill>
        <p:spPr>
          <a:xfrm>
            <a:off x="7314997" y="4825803"/>
            <a:ext cx="2476714" cy="1657350"/>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A421C5FC-6E7F-4BE5-9876-04824E2DACAB}"/>
              </a:ext>
            </a:extLst>
          </p:cNvPr>
          <p:cNvPicPr>
            <a:picLocks noChangeAspect="1"/>
          </p:cNvPicPr>
          <p:nvPr/>
        </p:nvPicPr>
        <p:blipFill>
          <a:blip r:embed="rId4"/>
          <a:stretch>
            <a:fillRect/>
          </a:stretch>
        </p:blipFill>
        <p:spPr>
          <a:xfrm>
            <a:off x="2616555" y="4833881"/>
            <a:ext cx="2188259" cy="1641194"/>
          </a:xfrm>
          <a:prstGeom prst="rect">
            <a:avLst/>
          </a:prstGeom>
          <a:effectLst>
            <a:outerShdw blurRad="50800" dist="38100" dir="8100000" algn="tr" rotWithShape="0">
              <a:prstClr val="black">
                <a:alpha val="40000"/>
              </a:prstClr>
            </a:outerShdw>
          </a:effectLst>
        </p:spPr>
      </p:pic>
      <p:pic>
        <p:nvPicPr>
          <p:cNvPr id="15" name="Image 14">
            <a:extLst>
              <a:ext uri="{FF2B5EF4-FFF2-40B4-BE49-F238E27FC236}">
                <a16:creationId xmlns:a16="http://schemas.microsoft.com/office/drawing/2014/main" id="{58B9045B-A957-45F4-95E8-300A9EB4FF9A}"/>
              </a:ext>
            </a:extLst>
          </p:cNvPr>
          <p:cNvPicPr>
            <a:picLocks noChangeAspect="1"/>
          </p:cNvPicPr>
          <p:nvPr/>
        </p:nvPicPr>
        <p:blipFill>
          <a:blip r:embed="rId5"/>
          <a:stretch>
            <a:fillRect/>
          </a:stretch>
        </p:blipFill>
        <p:spPr>
          <a:xfrm>
            <a:off x="46447" y="4833882"/>
            <a:ext cx="2463777" cy="1641193"/>
          </a:xfrm>
          <a:prstGeom prst="rect">
            <a:avLst/>
          </a:prstGeom>
          <a:effectLst>
            <a:outerShdw blurRad="50800" dist="38100" dir="8100000" algn="tr" rotWithShape="0">
              <a:prstClr val="black">
                <a:alpha val="40000"/>
              </a:prstClr>
            </a:outerShdw>
          </a:effectLst>
        </p:spPr>
      </p:pic>
      <p:pic>
        <p:nvPicPr>
          <p:cNvPr id="16" name="Image 15">
            <a:extLst>
              <a:ext uri="{FF2B5EF4-FFF2-40B4-BE49-F238E27FC236}">
                <a16:creationId xmlns:a16="http://schemas.microsoft.com/office/drawing/2014/main" id="{779636C6-D996-4ACD-9AC2-214E2B3E29C4}"/>
              </a:ext>
            </a:extLst>
          </p:cNvPr>
          <p:cNvPicPr>
            <a:picLocks noChangeAspect="1"/>
          </p:cNvPicPr>
          <p:nvPr/>
        </p:nvPicPr>
        <p:blipFill>
          <a:blip r:embed="rId6"/>
          <a:stretch>
            <a:fillRect/>
          </a:stretch>
        </p:blipFill>
        <p:spPr>
          <a:xfrm>
            <a:off x="9168678" y="1991414"/>
            <a:ext cx="2535166" cy="2471972"/>
          </a:xfrm>
          <a:prstGeom prst="rect">
            <a:avLst/>
          </a:prstGeom>
          <a:effectLst>
            <a:outerShdw blurRad="50800" dist="38100" dir="8100000" algn="tr" rotWithShape="0">
              <a:prstClr val="black">
                <a:alpha val="40000"/>
              </a:prstClr>
            </a:outerShdw>
          </a:effectLst>
        </p:spPr>
      </p:pic>
      <p:pic>
        <p:nvPicPr>
          <p:cNvPr id="18" name="Image 17">
            <a:extLst>
              <a:ext uri="{FF2B5EF4-FFF2-40B4-BE49-F238E27FC236}">
                <a16:creationId xmlns:a16="http://schemas.microsoft.com/office/drawing/2014/main" id="{9EA1544A-A9FE-404C-A18F-E14D99E976E2}"/>
              </a:ext>
            </a:extLst>
          </p:cNvPr>
          <p:cNvPicPr>
            <a:picLocks noChangeAspect="1"/>
          </p:cNvPicPr>
          <p:nvPr/>
        </p:nvPicPr>
        <p:blipFill rotWithShape="1">
          <a:blip r:embed="rId7"/>
          <a:srcRect l="75351" t="2754" r="566" b="13460"/>
          <a:stretch/>
        </p:blipFill>
        <p:spPr>
          <a:xfrm>
            <a:off x="4958263" y="4825802"/>
            <a:ext cx="2209800" cy="1657351"/>
          </a:xfrm>
          <a:prstGeom prst="rect">
            <a:avLst/>
          </a:prstGeom>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9643CD61-9658-417D-A97C-A319BCB83C02}"/>
              </a:ext>
            </a:extLst>
          </p:cNvPr>
          <p:cNvSpPr/>
          <p:nvPr/>
        </p:nvSpPr>
        <p:spPr>
          <a:xfrm>
            <a:off x="838200" y="1919350"/>
            <a:ext cx="8055720" cy="2616101"/>
          </a:xfrm>
          <a:prstGeom prst="rect">
            <a:avLst/>
          </a:prstGeom>
        </p:spPr>
        <p:txBody>
          <a:bodyPr wrap="square">
            <a:spAutoFit/>
          </a:bodyPr>
          <a:lstStyle/>
          <a:p>
            <a:pPr marL="0" lvl="1" algn="just">
              <a:spcBef>
                <a:spcPts val="600"/>
              </a:spcBef>
            </a:pPr>
            <a:r>
              <a:rPr lang="fr-FR" b="1" dirty="0"/>
              <a:t>Une situation géographique privilégiée</a:t>
            </a:r>
            <a:r>
              <a:rPr lang="fr-FR" dirty="0"/>
              <a:t>, 17 Boulevard Kellermann 75013 PARIS.</a:t>
            </a:r>
          </a:p>
          <a:p>
            <a:pPr marL="0" lvl="1" algn="just">
              <a:spcBef>
                <a:spcPts val="600"/>
              </a:spcBef>
            </a:pPr>
            <a:r>
              <a:rPr lang="fr-FR" dirty="0"/>
              <a:t>A l’orée d’un parc de 5,6 hectares doté d’un parcours sportif équipé, l’Hôtel CIS Paris Kellermann vous accueille dans </a:t>
            </a:r>
            <a:r>
              <a:rPr lang="fr-FR" b="1" dirty="0"/>
              <a:t>un cadre arboré et verdoyant</a:t>
            </a:r>
            <a:r>
              <a:rPr lang="fr-FR" dirty="0"/>
              <a:t>.</a:t>
            </a:r>
          </a:p>
          <a:p>
            <a:pPr marL="0" lvl="1" algn="just">
              <a:spcBef>
                <a:spcPts val="600"/>
              </a:spcBef>
            </a:pPr>
            <a:r>
              <a:rPr lang="fr-FR" dirty="0"/>
              <a:t>Les 175 chambres, sobres et lumineuses, sauront répondre à toutes nos demandes, individuelles ou multiples, grâce à des chambres allant de 1 à 8 personnes.</a:t>
            </a:r>
          </a:p>
          <a:p>
            <a:pPr marL="0" lvl="1" algn="just">
              <a:spcBef>
                <a:spcPts val="600"/>
              </a:spcBef>
            </a:pPr>
            <a:r>
              <a:rPr lang="fr-FR" dirty="0"/>
              <a:t>Une connexion Wi-Fi gratuite est disponible.</a:t>
            </a:r>
          </a:p>
          <a:p>
            <a:pPr marL="0" lvl="1" algn="just">
              <a:spcBef>
                <a:spcPts val="600"/>
              </a:spcBef>
            </a:pPr>
            <a:r>
              <a:rPr lang="fr-FR" dirty="0"/>
              <a:t>Avant de partir pour une journée de visites, nous dégusterons un petit-déjeuner continental au buffet du self-service.</a:t>
            </a:r>
          </a:p>
        </p:txBody>
      </p:sp>
    </p:spTree>
    <p:extLst>
      <p:ext uri="{BB962C8B-B14F-4D97-AF65-F5344CB8AC3E}">
        <p14:creationId xmlns:p14="http://schemas.microsoft.com/office/powerpoint/2010/main" val="64122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4533900" cy="1325563"/>
          </a:xfrm>
        </p:spPr>
        <p:txBody>
          <a:bodyPr/>
          <a:lstStyle/>
          <a:p>
            <a:r>
              <a:rPr lang="fr-FR" dirty="0">
                <a:solidFill>
                  <a:schemeClr val="bg1">
                    <a:lumMod val="50000"/>
                  </a:schemeClr>
                </a:solidFill>
              </a:rPr>
              <a:t>Les Hébergements</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488156" y="1323530"/>
            <a:ext cx="11079730" cy="583516"/>
          </a:xfrm>
        </p:spPr>
        <p:txBody>
          <a:bodyPr>
            <a:normAutofit/>
          </a:bodyPr>
          <a:lstStyle/>
          <a:p>
            <a:r>
              <a:rPr lang="fr-FR" dirty="0"/>
              <a:t>Centre International de Séjour </a:t>
            </a:r>
            <a:r>
              <a:rPr lang="fr-FR" dirty="0">
                <a:latin typeface="+mj-lt"/>
              </a:rPr>
              <a:t>Éthic Étapes de Val Cenis</a:t>
            </a:r>
            <a:r>
              <a:rPr lang="fr-FR" sz="1800" dirty="0"/>
              <a:t> </a:t>
            </a:r>
            <a:endParaRPr lang="fr-FR"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5598695" y="573769"/>
            <a:ext cx="412282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Dans la Station Alpine</a:t>
            </a:r>
          </a:p>
        </p:txBody>
      </p:sp>
      <p:cxnSp>
        <p:nvCxnSpPr>
          <p:cNvPr id="5" name="Connecteur droit 4">
            <a:extLst>
              <a:ext uri="{FF2B5EF4-FFF2-40B4-BE49-F238E27FC236}">
                <a16:creationId xmlns:a16="http://schemas.microsoft.com/office/drawing/2014/main" id="{9C1DEA20-9C98-4BE5-9DA9-C18DB0391F04}"/>
              </a:ext>
            </a:extLst>
          </p:cNvPr>
          <p:cNvCxnSpPr>
            <a:cxnSpLocks/>
          </p:cNvCxnSpPr>
          <p:nvPr/>
        </p:nvCxnSpPr>
        <p:spPr>
          <a:xfrm flipH="1">
            <a:off x="838201" y="1090613"/>
            <a:ext cx="8834416"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643CD61-9658-417D-A97C-A319BCB83C02}"/>
              </a:ext>
            </a:extLst>
          </p:cNvPr>
          <p:cNvSpPr/>
          <p:nvPr/>
        </p:nvSpPr>
        <p:spPr>
          <a:xfrm>
            <a:off x="1491396" y="1907046"/>
            <a:ext cx="8181221" cy="4615238"/>
          </a:xfrm>
          <a:prstGeom prst="rect">
            <a:avLst/>
          </a:prstGeom>
        </p:spPr>
        <p:txBody>
          <a:bodyPr wrap="square">
            <a:spAutoFit/>
          </a:bodyPr>
          <a:lstStyle/>
          <a:p>
            <a:pPr marL="0" lvl="1" algn="just">
              <a:lnSpc>
                <a:spcPct val="130000"/>
              </a:lnSpc>
              <a:spcBef>
                <a:spcPts val="600"/>
              </a:spcBef>
            </a:pPr>
            <a:r>
              <a:rPr lang="fr-FR" dirty="0"/>
              <a:t>C’est </a:t>
            </a:r>
            <a:r>
              <a:rPr lang="fr-FR" b="1" dirty="0"/>
              <a:t>un séjour confortable </a:t>
            </a:r>
            <a:r>
              <a:rPr lang="fr-FR" dirty="0"/>
              <a:t>en pension complète que nous vous proposons au CIS Éthic Étapes de Val Cenis. En chambre, de 2, 3 et 4 lits, vous passerez chez nous un moment convivial.</a:t>
            </a:r>
          </a:p>
          <a:p>
            <a:pPr marL="0" lvl="1" algn="just">
              <a:lnSpc>
                <a:spcPct val="130000"/>
              </a:lnSpc>
              <a:spcBef>
                <a:spcPts val="600"/>
              </a:spcBef>
            </a:pPr>
            <a:r>
              <a:rPr lang="fr-FR" b="1" dirty="0"/>
              <a:t>Situé au pied des pistes de ski </a:t>
            </a:r>
            <a:r>
              <a:rPr lang="fr-FR" dirty="0"/>
              <a:t>de Val Cenis, le Centre vous reçoit sur un domaine en pleine nature près du village. La </a:t>
            </a:r>
            <a:r>
              <a:rPr lang="fr-FR" b="1" dirty="0"/>
              <a:t>salle à manger panoramique </a:t>
            </a:r>
            <a:r>
              <a:rPr lang="fr-FR" dirty="0"/>
              <a:t>vous accueillera dans le chalet principal. De grandes baies vitrées vous inviteront à apprécier le superbe paysage du versant sud du Parc National de la Vanoise et de la Dent Parachée.</a:t>
            </a:r>
          </a:p>
          <a:p>
            <a:pPr marL="0" lvl="1" algn="just">
              <a:lnSpc>
                <a:spcPct val="130000"/>
              </a:lnSpc>
              <a:spcBef>
                <a:spcPts val="600"/>
              </a:spcBef>
            </a:pPr>
            <a:r>
              <a:rPr lang="fr-FR" dirty="0"/>
              <a:t>Chaque matin, vous régalerez vos papilles avec notre </a:t>
            </a:r>
            <a:r>
              <a:rPr lang="fr-FR" b="1" dirty="0"/>
              <a:t>petit déjeuner gourmand, buffet composé de produits locaux, bio et faits maison !</a:t>
            </a:r>
            <a:endParaRPr lang="fr-FR" dirty="0"/>
          </a:p>
          <a:p>
            <a:pPr marL="0" lvl="1" algn="just">
              <a:lnSpc>
                <a:spcPct val="130000"/>
              </a:lnSpc>
              <a:spcBef>
                <a:spcPts val="600"/>
              </a:spcBef>
            </a:pPr>
            <a:r>
              <a:rPr lang="fr-FR" dirty="0"/>
              <a:t>Vous goûterez à nos </a:t>
            </a:r>
            <a:r>
              <a:rPr lang="fr-FR" b="1" dirty="0"/>
              <a:t>menus traditionnels, </a:t>
            </a:r>
            <a:r>
              <a:rPr lang="fr-FR" dirty="0"/>
              <a:t>comme la fondue savoyarde préparée avec le Beaufort du pays, et notre </a:t>
            </a:r>
            <a:r>
              <a:rPr lang="fr-FR" b="1" dirty="0"/>
              <a:t>menu BIO</a:t>
            </a:r>
            <a:r>
              <a:rPr lang="fr-FR" dirty="0"/>
              <a:t>, tous préparés avec le plus grand soin par notre chef cuisinier.</a:t>
            </a:r>
          </a:p>
        </p:txBody>
      </p:sp>
      <p:pic>
        <p:nvPicPr>
          <p:cNvPr id="20" name="Image 19">
            <a:extLst>
              <a:ext uri="{FF2B5EF4-FFF2-40B4-BE49-F238E27FC236}">
                <a16:creationId xmlns:a16="http://schemas.microsoft.com/office/drawing/2014/main" id="{3910EF23-8564-4A24-99DC-82609E2322E3}"/>
              </a:ext>
            </a:extLst>
          </p:cNvPr>
          <p:cNvPicPr>
            <a:picLocks noChangeAspect="1"/>
          </p:cNvPicPr>
          <p:nvPr/>
        </p:nvPicPr>
        <p:blipFill>
          <a:blip r:embed="rId2"/>
          <a:stretch>
            <a:fillRect/>
          </a:stretch>
        </p:blipFill>
        <p:spPr>
          <a:xfrm>
            <a:off x="234067" y="1985803"/>
            <a:ext cx="817552" cy="1184403"/>
          </a:xfrm>
          <a:prstGeom prst="rect">
            <a:avLst/>
          </a:prstGeom>
          <a:effectLst>
            <a:outerShdw blurRad="50800" dist="38100" dir="8100000" algn="tr" rotWithShape="0">
              <a:prstClr val="black">
                <a:alpha val="40000"/>
              </a:prstClr>
            </a:outerShdw>
          </a:effectLst>
        </p:spPr>
      </p:pic>
      <p:pic>
        <p:nvPicPr>
          <p:cNvPr id="6" name="Image 5">
            <a:extLst>
              <a:ext uri="{FF2B5EF4-FFF2-40B4-BE49-F238E27FC236}">
                <a16:creationId xmlns:a16="http://schemas.microsoft.com/office/drawing/2014/main" id="{C91FA2EF-7215-4CCC-BDFD-56B6388E38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418" y="5437553"/>
            <a:ext cx="926850" cy="935320"/>
          </a:xfrm>
          <a:prstGeom prst="rect">
            <a:avLst/>
          </a:prstGeom>
        </p:spPr>
      </p:pic>
      <p:pic>
        <p:nvPicPr>
          <p:cNvPr id="8" name="Image 7">
            <a:extLst>
              <a:ext uri="{FF2B5EF4-FFF2-40B4-BE49-F238E27FC236}">
                <a16:creationId xmlns:a16="http://schemas.microsoft.com/office/drawing/2014/main" id="{B0A48F64-0D89-496B-9E74-BDBFAA061F45}"/>
              </a:ext>
            </a:extLst>
          </p:cNvPr>
          <p:cNvPicPr>
            <a:picLocks noChangeAspect="1"/>
          </p:cNvPicPr>
          <p:nvPr/>
        </p:nvPicPr>
        <p:blipFill>
          <a:blip r:embed="rId4"/>
          <a:stretch>
            <a:fillRect/>
          </a:stretch>
        </p:blipFill>
        <p:spPr>
          <a:xfrm>
            <a:off x="234067" y="3475971"/>
            <a:ext cx="817552" cy="817552"/>
          </a:xfrm>
          <a:prstGeom prst="rect">
            <a:avLst/>
          </a:prstGeom>
          <a:effectLst>
            <a:outerShdw blurRad="50800" dist="38100" dir="8100000" algn="tr" rotWithShape="0">
              <a:prstClr val="black">
                <a:alpha val="40000"/>
              </a:prstClr>
            </a:outerShdw>
          </a:effectLst>
        </p:spPr>
      </p:pic>
      <p:pic>
        <p:nvPicPr>
          <p:cNvPr id="10" name="Image 9">
            <a:extLst>
              <a:ext uri="{FF2B5EF4-FFF2-40B4-BE49-F238E27FC236}">
                <a16:creationId xmlns:a16="http://schemas.microsoft.com/office/drawing/2014/main" id="{387665D4-4598-4DCA-A448-6EAFB8532D2F}"/>
              </a:ext>
            </a:extLst>
          </p:cNvPr>
          <p:cNvPicPr>
            <a:picLocks noChangeAspect="1"/>
          </p:cNvPicPr>
          <p:nvPr/>
        </p:nvPicPr>
        <p:blipFill>
          <a:blip r:embed="rId5"/>
          <a:stretch>
            <a:fillRect/>
          </a:stretch>
        </p:blipFill>
        <p:spPr>
          <a:xfrm>
            <a:off x="9926463" y="675446"/>
            <a:ext cx="2080127" cy="1380973"/>
          </a:xfrm>
          <a:prstGeom prst="rect">
            <a:avLst/>
          </a:prstGeom>
        </p:spPr>
      </p:pic>
      <p:pic>
        <p:nvPicPr>
          <p:cNvPr id="11" name="Image 10">
            <a:extLst>
              <a:ext uri="{FF2B5EF4-FFF2-40B4-BE49-F238E27FC236}">
                <a16:creationId xmlns:a16="http://schemas.microsoft.com/office/drawing/2014/main" id="{5B0CF48B-3DBA-4523-AF42-4827919CFFF4}"/>
              </a:ext>
            </a:extLst>
          </p:cNvPr>
          <p:cNvPicPr>
            <a:picLocks noChangeAspect="1"/>
          </p:cNvPicPr>
          <p:nvPr/>
        </p:nvPicPr>
        <p:blipFill>
          <a:blip r:embed="rId6"/>
          <a:stretch>
            <a:fillRect/>
          </a:stretch>
        </p:blipFill>
        <p:spPr>
          <a:xfrm>
            <a:off x="9926463" y="2136047"/>
            <a:ext cx="2080127" cy="1560095"/>
          </a:xfrm>
          <a:prstGeom prst="rect">
            <a:avLst/>
          </a:prstGeom>
        </p:spPr>
      </p:pic>
      <p:pic>
        <p:nvPicPr>
          <p:cNvPr id="14" name="Image 13">
            <a:extLst>
              <a:ext uri="{FF2B5EF4-FFF2-40B4-BE49-F238E27FC236}">
                <a16:creationId xmlns:a16="http://schemas.microsoft.com/office/drawing/2014/main" id="{AA5B92F0-4811-4510-9392-8C6542432309}"/>
              </a:ext>
            </a:extLst>
          </p:cNvPr>
          <p:cNvPicPr>
            <a:picLocks noChangeAspect="1"/>
          </p:cNvPicPr>
          <p:nvPr/>
        </p:nvPicPr>
        <p:blipFill>
          <a:blip r:embed="rId7"/>
          <a:stretch>
            <a:fillRect/>
          </a:stretch>
        </p:blipFill>
        <p:spPr>
          <a:xfrm>
            <a:off x="234067" y="4523605"/>
            <a:ext cx="817552" cy="706729"/>
          </a:xfrm>
          <a:prstGeom prst="rect">
            <a:avLst/>
          </a:prstGeom>
        </p:spPr>
      </p:pic>
      <p:sp>
        <p:nvSpPr>
          <p:cNvPr id="15" name="Rectangle 14">
            <a:extLst>
              <a:ext uri="{FF2B5EF4-FFF2-40B4-BE49-F238E27FC236}">
                <a16:creationId xmlns:a16="http://schemas.microsoft.com/office/drawing/2014/main" id="{8DFD3E49-0DB7-45C8-8D96-6AF133D4048E}"/>
              </a:ext>
            </a:extLst>
          </p:cNvPr>
          <p:cNvSpPr/>
          <p:nvPr/>
        </p:nvSpPr>
        <p:spPr>
          <a:xfrm>
            <a:off x="-763" y="6386739"/>
            <a:ext cx="1287212" cy="276999"/>
          </a:xfrm>
          <a:prstGeom prst="rect">
            <a:avLst/>
          </a:prstGeom>
        </p:spPr>
        <p:txBody>
          <a:bodyPr wrap="none">
            <a:spAutoFit/>
          </a:bodyPr>
          <a:lstStyle/>
          <a:p>
            <a:r>
              <a:rPr lang="fr-FR" sz="1200" dirty="0"/>
              <a:t>La mascotte Rhéa</a:t>
            </a:r>
          </a:p>
        </p:txBody>
      </p:sp>
      <p:pic>
        <p:nvPicPr>
          <p:cNvPr id="16" name="Image 15">
            <a:extLst>
              <a:ext uri="{FF2B5EF4-FFF2-40B4-BE49-F238E27FC236}">
                <a16:creationId xmlns:a16="http://schemas.microsoft.com/office/drawing/2014/main" id="{D9DB8BAD-309B-44D5-B0B8-192C205D10D6}"/>
              </a:ext>
            </a:extLst>
          </p:cNvPr>
          <p:cNvPicPr>
            <a:picLocks noChangeAspect="1"/>
          </p:cNvPicPr>
          <p:nvPr/>
        </p:nvPicPr>
        <p:blipFill>
          <a:blip r:embed="rId8"/>
          <a:stretch>
            <a:fillRect/>
          </a:stretch>
        </p:blipFill>
        <p:spPr>
          <a:xfrm>
            <a:off x="9930061" y="3775770"/>
            <a:ext cx="2076529" cy="1380973"/>
          </a:xfrm>
          <a:prstGeom prst="rect">
            <a:avLst/>
          </a:prstGeom>
        </p:spPr>
      </p:pic>
      <p:pic>
        <p:nvPicPr>
          <p:cNvPr id="18" name="Image 17">
            <a:extLst>
              <a:ext uri="{FF2B5EF4-FFF2-40B4-BE49-F238E27FC236}">
                <a16:creationId xmlns:a16="http://schemas.microsoft.com/office/drawing/2014/main" id="{106E760C-2BC8-4BE9-85BC-3FABEA806F21}"/>
              </a:ext>
            </a:extLst>
          </p:cNvPr>
          <p:cNvPicPr>
            <a:picLocks noChangeAspect="1"/>
          </p:cNvPicPr>
          <p:nvPr/>
        </p:nvPicPr>
        <p:blipFill>
          <a:blip r:embed="rId9"/>
          <a:stretch>
            <a:fillRect/>
          </a:stretch>
        </p:blipFill>
        <p:spPr>
          <a:xfrm>
            <a:off x="9926463" y="5205917"/>
            <a:ext cx="2076529" cy="1380973"/>
          </a:xfrm>
          <a:prstGeom prst="rect">
            <a:avLst/>
          </a:prstGeom>
        </p:spPr>
      </p:pic>
      <p:sp>
        <p:nvSpPr>
          <p:cNvPr id="7" name="Rectangle 6">
            <a:hlinkClick r:id="rId10"/>
            <a:extLst>
              <a:ext uri="{FF2B5EF4-FFF2-40B4-BE49-F238E27FC236}">
                <a16:creationId xmlns:a16="http://schemas.microsoft.com/office/drawing/2014/main" id="{63D7FC37-3EC9-43B4-A9D2-3724E0BEB8B0}"/>
              </a:ext>
            </a:extLst>
          </p:cNvPr>
          <p:cNvSpPr/>
          <p:nvPr/>
        </p:nvSpPr>
        <p:spPr>
          <a:xfrm>
            <a:off x="5372100" y="6459932"/>
            <a:ext cx="4021118" cy="253916"/>
          </a:xfrm>
          <a:prstGeom prst="rect">
            <a:avLst/>
          </a:prstGeom>
        </p:spPr>
        <p:txBody>
          <a:bodyPr wrap="square">
            <a:spAutoFit/>
          </a:bodyPr>
          <a:lstStyle/>
          <a:p>
            <a:r>
              <a:rPr lang="fr-FR" sz="1000" dirty="0">
                <a:solidFill>
                  <a:schemeClr val="bg1">
                    <a:lumMod val="50000"/>
                  </a:schemeClr>
                </a:solidFill>
              </a:rPr>
              <a:t>https://www.youtube.com/watch?v=UdrvHL1fkI4&amp;feature=youtu.be</a:t>
            </a:r>
          </a:p>
        </p:txBody>
      </p:sp>
    </p:spTree>
    <p:extLst>
      <p:ext uri="{BB962C8B-B14F-4D97-AF65-F5344CB8AC3E}">
        <p14:creationId xmlns:p14="http://schemas.microsoft.com/office/powerpoint/2010/main" val="399805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A5CD1-B614-4002-A8B7-70E195896481}"/>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La restauration</a:t>
            </a:r>
          </a:p>
        </p:txBody>
      </p:sp>
      <p:sp>
        <p:nvSpPr>
          <p:cNvPr id="3" name="Espace réservé du contenu 2">
            <a:extLst>
              <a:ext uri="{FF2B5EF4-FFF2-40B4-BE49-F238E27FC236}">
                <a16:creationId xmlns:a16="http://schemas.microsoft.com/office/drawing/2014/main" id="{6FBC3C84-95B5-4C6F-A740-3E4A5E90D641}"/>
              </a:ext>
            </a:extLst>
          </p:cNvPr>
          <p:cNvSpPr>
            <a:spLocks noGrp="1"/>
          </p:cNvSpPr>
          <p:nvPr>
            <p:ph idx="1"/>
          </p:nvPr>
        </p:nvSpPr>
        <p:spPr>
          <a:xfrm>
            <a:off x="231329" y="1210079"/>
            <a:ext cx="7569200" cy="3011765"/>
          </a:xfrm>
        </p:spPr>
        <p:txBody>
          <a:bodyPr>
            <a:normAutofit fontScale="92500" lnSpcReduction="10000"/>
          </a:bodyPr>
          <a:lstStyle/>
          <a:p>
            <a:pPr algn="just">
              <a:spcBef>
                <a:spcPts val="0"/>
              </a:spcBef>
              <a:spcAft>
                <a:spcPts val="600"/>
              </a:spcAft>
            </a:pPr>
            <a:r>
              <a:rPr lang="fr-FR" dirty="0"/>
              <a:t>Sur Paris :</a:t>
            </a:r>
          </a:p>
          <a:p>
            <a:pPr marL="361950" lvl="1" indent="-180975" algn="just">
              <a:lnSpc>
                <a:spcPct val="130000"/>
              </a:lnSpc>
              <a:spcBef>
                <a:spcPts val="0"/>
              </a:spcBef>
            </a:pPr>
            <a:r>
              <a:rPr lang="fr-FR" sz="2100" dirty="0"/>
              <a:t>Demi pension à l’hébergement pour les diners du mercredi 04 au vendredi 06 mars.</a:t>
            </a:r>
          </a:p>
          <a:p>
            <a:pPr marL="361950" lvl="1" indent="-180975" algn="just">
              <a:lnSpc>
                <a:spcPct val="130000"/>
              </a:lnSpc>
              <a:spcBef>
                <a:spcPts val="0"/>
              </a:spcBef>
            </a:pPr>
            <a:r>
              <a:rPr lang="fr-FR" sz="2100" dirty="0"/>
              <a:t>Restaurant adapté pour les groupes pour le déjeuner du jeudi 05 mars, le «Monte-Carlo» proche de l’Arc de Triomphe, soit avenue de Wagram.</a:t>
            </a:r>
          </a:p>
          <a:p>
            <a:pPr marL="361950" lvl="1" indent="-180975" algn="just">
              <a:lnSpc>
                <a:spcPct val="130000"/>
              </a:lnSpc>
              <a:spcBef>
                <a:spcPts val="0"/>
              </a:spcBef>
            </a:pPr>
            <a:r>
              <a:rPr lang="fr-FR" sz="2100" dirty="0"/>
              <a:t>Restauration sur place au Musée National d’Histoire Naturelle.</a:t>
            </a:r>
          </a:p>
          <a:p>
            <a:pPr marL="361950" lvl="1" indent="-180975" algn="just">
              <a:lnSpc>
                <a:spcPct val="130000"/>
              </a:lnSpc>
              <a:spcBef>
                <a:spcPts val="0"/>
              </a:spcBef>
            </a:pPr>
            <a:r>
              <a:rPr lang="fr-FR" sz="2100" dirty="0"/>
              <a:t>Samedi 07 mars, déjeuner type Fast Food à l’aéroport d’Orly, avant de prendre le vol pour Lyon.</a:t>
            </a:r>
          </a:p>
        </p:txBody>
      </p:sp>
      <p:sp>
        <p:nvSpPr>
          <p:cNvPr id="4" name="Espace réservé du contenu 2">
            <a:extLst>
              <a:ext uri="{FF2B5EF4-FFF2-40B4-BE49-F238E27FC236}">
                <a16:creationId xmlns:a16="http://schemas.microsoft.com/office/drawing/2014/main" id="{AA0AB6E6-EF36-4498-B82D-7F94B6E5A00D}"/>
              </a:ext>
            </a:extLst>
          </p:cNvPr>
          <p:cNvSpPr txBox="1">
            <a:spLocks/>
          </p:cNvSpPr>
          <p:nvPr/>
        </p:nvSpPr>
        <p:spPr>
          <a:xfrm>
            <a:off x="6505575" y="573769"/>
            <a:ext cx="4943475" cy="583519"/>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Variée, de saison et même BIO</a:t>
            </a:r>
          </a:p>
        </p:txBody>
      </p:sp>
      <p:cxnSp>
        <p:nvCxnSpPr>
          <p:cNvPr id="5" name="Connecteur droit 4">
            <a:extLst>
              <a:ext uri="{FF2B5EF4-FFF2-40B4-BE49-F238E27FC236}">
                <a16:creationId xmlns:a16="http://schemas.microsoft.com/office/drawing/2014/main" id="{C982FCB0-1D13-43DF-8DA9-ACEAD78AC15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E9049830-2C2F-413A-855B-6BDBB71FC1DA}"/>
              </a:ext>
            </a:extLst>
          </p:cNvPr>
          <p:cNvPicPr>
            <a:picLocks noChangeAspect="1"/>
          </p:cNvPicPr>
          <p:nvPr/>
        </p:nvPicPr>
        <p:blipFill>
          <a:blip r:embed="rId2"/>
          <a:stretch>
            <a:fillRect/>
          </a:stretch>
        </p:blipFill>
        <p:spPr>
          <a:xfrm>
            <a:off x="355600" y="4405452"/>
            <a:ext cx="4324350" cy="173355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A1D438BE-64C6-46E6-91C6-F465A8C3CFC4}"/>
              </a:ext>
            </a:extLst>
          </p:cNvPr>
          <p:cNvSpPr/>
          <p:nvPr/>
        </p:nvSpPr>
        <p:spPr>
          <a:xfrm>
            <a:off x="4281041" y="3888739"/>
            <a:ext cx="7724775" cy="2433871"/>
          </a:xfrm>
          <a:prstGeom prst="rect">
            <a:avLst/>
          </a:prstGeom>
        </p:spPr>
        <p:txBody>
          <a:bodyPr wrap="square">
            <a:spAutoFit/>
          </a:bodyPr>
          <a:lstStyle/>
          <a:p>
            <a:pPr marL="285750" indent="-285750" algn="just">
              <a:buFont typeface="Arial" panose="020B0604020202020204" pitchFamily="34" charset="0"/>
              <a:buChar char="•"/>
            </a:pPr>
            <a:r>
              <a:rPr lang="fr-FR" sz="2400" dirty="0"/>
              <a:t>Au CIS Éthic Étapes de Val Cenis :</a:t>
            </a:r>
          </a:p>
          <a:p>
            <a:pPr marL="714375" lvl="1" indent="-180975" algn="just">
              <a:lnSpc>
                <a:spcPct val="120000"/>
              </a:lnSpc>
              <a:buFont typeface="Arial" panose="020B0604020202020204" pitchFamily="34" charset="0"/>
              <a:buChar char="•"/>
            </a:pPr>
            <a:r>
              <a:rPr lang="fr-FR" dirty="0"/>
              <a:t>Pension complète prise avec l’hébergement.</a:t>
            </a:r>
          </a:p>
          <a:p>
            <a:pPr marL="714375" lvl="1" indent="-180975" algn="just" defTabSz="895350">
              <a:lnSpc>
                <a:spcPct val="120000"/>
              </a:lnSpc>
            </a:pPr>
            <a:r>
              <a:rPr lang="fr-FR" dirty="0"/>
              <a:t>	Du diner du samedi 07 au déjeuner du samedi 14 mars.</a:t>
            </a:r>
          </a:p>
          <a:p>
            <a:pPr marL="714375" lvl="1" indent="-180975" algn="just">
              <a:lnSpc>
                <a:spcPct val="120000"/>
              </a:lnSpc>
              <a:buFont typeface="Arial" panose="020B0604020202020204" pitchFamily="34" charset="0"/>
              <a:buChar char="•"/>
            </a:pPr>
            <a:r>
              <a:rPr lang="fr-FR" dirty="0"/>
              <a:t>Pour notre bien-être et dans le respect de l’environnement, le CIS Éthic Étapes choisit des produits en favorisant </a:t>
            </a:r>
            <a:r>
              <a:rPr lang="fr-FR" b="1" dirty="0"/>
              <a:t>les circuits courts, les produits locaux et de saison,</a:t>
            </a:r>
            <a:r>
              <a:rPr lang="fr-FR" dirty="0"/>
              <a:t> et en augmentant leur quantité de </a:t>
            </a:r>
            <a:r>
              <a:rPr lang="fr-FR" b="1" dirty="0"/>
              <a:t>produits bio.</a:t>
            </a:r>
            <a:endParaRPr lang="fr-FR" dirty="0"/>
          </a:p>
          <a:p>
            <a:pPr marL="714375" lvl="1" indent="-180975" algn="just">
              <a:lnSpc>
                <a:spcPct val="120000"/>
              </a:lnSpc>
              <a:buFont typeface="Arial" panose="020B0604020202020204" pitchFamily="34" charset="0"/>
              <a:buChar char="•"/>
            </a:pPr>
            <a:r>
              <a:rPr lang="fr-FR" dirty="0"/>
              <a:t>Repas froid à emporter le samedi 14 mars.</a:t>
            </a:r>
          </a:p>
        </p:txBody>
      </p:sp>
      <p:sp>
        <p:nvSpPr>
          <p:cNvPr id="8" name="Rectangle 7">
            <a:extLst>
              <a:ext uri="{FF2B5EF4-FFF2-40B4-BE49-F238E27FC236}">
                <a16:creationId xmlns:a16="http://schemas.microsoft.com/office/drawing/2014/main" id="{1E327D63-DD2E-4962-98B1-7473C9670F00}"/>
              </a:ext>
            </a:extLst>
          </p:cNvPr>
          <p:cNvSpPr/>
          <p:nvPr/>
        </p:nvSpPr>
        <p:spPr>
          <a:xfrm>
            <a:off x="1507330" y="6353706"/>
            <a:ext cx="9167813" cy="369332"/>
          </a:xfrm>
          <a:prstGeom prst="rect">
            <a:avLst/>
          </a:prstGeom>
        </p:spPr>
        <p:txBody>
          <a:bodyPr wrap="square">
            <a:spAutoFit/>
          </a:bodyPr>
          <a:lstStyle/>
          <a:p>
            <a:pPr marL="285750" indent="-285750" algn="just">
              <a:spcBef>
                <a:spcPts val="1200"/>
              </a:spcBef>
              <a:buFont typeface="Arial" panose="020B0604020202020204" pitchFamily="34" charset="0"/>
              <a:buChar char="•"/>
            </a:pPr>
            <a:r>
              <a:rPr lang="fr-FR" dirty="0"/>
              <a:t>A l’aéroport d’Orly le samedi 14 mars : Un gouter avant de prendre le vol retour Réunion.</a:t>
            </a:r>
          </a:p>
        </p:txBody>
      </p:sp>
      <p:pic>
        <p:nvPicPr>
          <p:cNvPr id="10" name="Image 9">
            <a:extLst>
              <a:ext uri="{FF2B5EF4-FFF2-40B4-BE49-F238E27FC236}">
                <a16:creationId xmlns:a16="http://schemas.microsoft.com/office/drawing/2014/main" id="{63A4D234-4965-4B6D-89CE-BE91DDC4BA00}"/>
              </a:ext>
            </a:extLst>
          </p:cNvPr>
          <p:cNvPicPr>
            <a:picLocks noChangeAspect="1"/>
          </p:cNvPicPr>
          <p:nvPr/>
        </p:nvPicPr>
        <p:blipFill>
          <a:blip r:embed="rId3"/>
          <a:stretch>
            <a:fillRect/>
          </a:stretch>
        </p:blipFill>
        <p:spPr>
          <a:xfrm>
            <a:off x="8143429" y="1425235"/>
            <a:ext cx="2239267" cy="1474786"/>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E076F2F8-673B-4864-8B11-E83822D73629}"/>
              </a:ext>
            </a:extLst>
          </p:cNvPr>
          <p:cNvPicPr>
            <a:picLocks noChangeAspect="1"/>
          </p:cNvPicPr>
          <p:nvPr/>
        </p:nvPicPr>
        <p:blipFill>
          <a:blip r:embed="rId4"/>
          <a:stretch>
            <a:fillRect/>
          </a:stretch>
        </p:blipFill>
        <p:spPr>
          <a:xfrm>
            <a:off x="9609833" y="2715962"/>
            <a:ext cx="2239267" cy="147478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6025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38735-A090-414A-8D58-583CEA90AB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Coûts</a:t>
            </a:r>
          </a:p>
        </p:txBody>
      </p:sp>
      <p:sp>
        <p:nvSpPr>
          <p:cNvPr id="3" name="Espace réservé du contenu 2">
            <a:extLst>
              <a:ext uri="{FF2B5EF4-FFF2-40B4-BE49-F238E27FC236}">
                <a16:creationId xmlns:a16="http://schemas.microsoft.com/office/drawing/2014/main" id="{8BF1E3DF-2EEC-421A-8BBC-F5E18A292677}"/>
              </a:ext>
            </a:extLst>
          </p:cNvPr>
          <p:cNvSpPr>
            <a:spLocks noGrp="1"/>
          </p:cNvSpPr>
          <p:nvPr>
            <p:ph idx="1"/>
          </p:nvPr>
        </p:nvSpPr>
        <p:spPr>
          <a:xfrm>
            <a:off x="6899908" y="1572601"/>
            <a:ext cx="4930142" cy="3712798"/>
          </a:xfrm>
        </p:spPr>
        <p:txBody>
          <a:bodyPr>
            <a:normAutofit fontScale="92500" lnSpcReduction="10000"/>
          </a:bodyPr>
          <a:lstStyle/>
          <a:p>
            <a:pPr algn="just">
              <a:spcAft>
                <a:spcPts val="1200"/>
              </a:spcAft>
            </a:pPr>
            <a:r>
              <a:rPr lang="fr-FR" sz="2300" dirty="0"/>
              <a:t>Séjour de 11 nuits (dont une dans l’avion) et 12 jours.</a:t>
            </a:r>
          </a:p>
          <a:p>
            <a:pPr algn="just">
              <a:spcAft>
                <a:spcPts val="1200"/>
              </a:spcAft>
            </a:pPr>
            <a:r>
              <a:rPr lang="fr-FR" sz="2300" dirty="0"/>
              <a:t>Sur une base de 1 920€/personne cela fait :</a:t>
            </a:r>
          </a:p>
          <a:p>
            <a:pPr lvl="1"/>
            <a:r>
              <a:rPr lang="fr-FR" sz="2100" dirty="0"/>
              <a:t>Hébergements	595€</a:t>
            </a:r>
          </a:p>
          <a:p>
            <a:pPr lvl="1"/>
            <a:r>
              <a:rPr lang="fr-FR" sz="2100" dirty="0"/>
              <a:t>Restauration	134,60€</a:t>
            </a:r>
          </a:p>
          <a:p>
            <a:pPr lvl="1"/>
            <a:r>
              <a:rPr lang="fr-FR" sz="2100" dirty="0"/>
              <a:t>Activités		192€</a:t>
            </a:r>
          </a:p>
          <a:p>
            <a:pPr lvl="1"/>
            <a:r>
              <a:rPr lang="fr-FR" sz="2100" dirty="0"/>
              <a:t>1% Planète		19,20€</a:t>
            </a:r>
          </a:p>
          <a:p>
            <a:pPr lvl="1"/>
            <a:r>
              <a:rPr lang="fr-FR" sz="2100" dirty="0"/>
              <a:t>Cadeau		19,20€</a:t>
            </a:r>
          </a:p>
          <a:p>
            <a:pPr lvl="1"/>
            <a:r>
              <a:rPr lang="fr-FR" sz="2100" dirty="0"/>
              <a:t>Transports		960€</a:t>
            </a:r>
            <a:r>
              <a:rPr lang="fr-FR" sz="1400" dirty="0"/>
              <a:t>				</a:t>
            </a:r>
          </a:p>
        </p:txBody>
      </p:sp>
      <p:sp>
        <p:nvSpPr>
          <p:cNvPr id="4" name="Espace réservé du contenu 2">
            <a:extLst>
              <a:ext uri="{FF2B5EF4-FFF2-40B4-BE49-F238E27FC236}">
                <a16:creationId xmlns:a16="http://schemas.microsoft.com/office/drawing/2014/main" id="{2E592577-AD7D-4164-B1F4-53CFFAA6EA43}"/>
              </a:ext>
            </a:extLst>
          </p:cNvPr>
          <p:cNvSpPr txBox="1">
            <a:spLocks/>
          </p:cNvSpPr>
          <p:nvPr/>
        </p:nvSpPr>
        <p:spPr>
          <a:xfrm>
            <a:off x="6775268" y="573769"/>
            <a:ext cx="467378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Répartition des dépenses.</a:t>
            </a:r>
          </a:p>
        </p:txBody>
      </p:sp>
      <p:cxnSp>
        <p:nvCxnSpPr>
          <p:cNvPr id="5" name="Connecteur droit 4">
            <a:extLst>
              <a:ext uri="{FF2B5EF4-FFF2-40B4-BE49-F238E27FC236}">
                <a16:creationId xmlns:a16="http://schemas.microsoft.com/office/drawing/2014/main" id="{1A1E5BF4-BE05-4DEE-9F13-7B0A44C81D97}"/>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graphicFrame>
        <p:nvGraphicFramePr>
          <p:cNvPr id="10" name="Graphique 9">
            <a:extLst>
              <a:ext uri="{FF2B5EF4-FFF2-40B4-BE49-F238E27FC236}">
                <a16:creationId xmlns:a16="http://schemas.microsoft.com/office/drawing/2014/main" id="{CBEFE71C-21E6-4848-8027-98252EB784A3}"/>
              </a:ext>
            </a:extLst>
          </p:cNvPr>
          <p:cNvGraphicFramePr>
            <a:graphicFrameLocks/>
          </p:cNvGraphicFramePr>
          <p:nvPr>
            <p:extLst>
              <p:ext uri="{D42A27DB-BD31-4B8C-83A1-F6EECF244321}">
                <p14:modId xmlns:p14="http://schemas.microsoft.com/office/powerpoint/2010/main" val="212518851"/>
              </p:ext>
            </p:extLst>
          </p:nvPr>
        </p:nvGraphicFramePr>
        <p:xfrm>
          <a:off x="203835" y="1469231"/>
          <a:ext cx="6343650" cy="391953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2AA98917-734B-44AE-8EE5-E9000C248081}"/>
              </a:ext>
            </a:extLst>
          </p:cNvPr>
          <p:cNvSpPr txBox="1"/>
          <p:nvPr/>
        </p:nvSpPr>
        <p:spPr>
          <a:xfrm>
            <a:off x="490601" y="5632632"/>
            <a:ext cx="11201272" cy="880369"/>
          </a:xfrm>
          <a:prstGeom prst="rect">
            <a:avLst/>
          </a:prstGeom>
          <a:noFill/>
        </p:spPr>
        <p:txBody>
          <a:bodyPr wrap="none" rtlCol="0">
            <a:spAutoFit/>
          </a:bodyPr>
          <a:lstStyle/>
          <a:p>
            <a:pPr>
              <a:lnSpc>
                <a:spcPct val="150000"/>
              </a:lnSpc>
            </a:pPr>
            <a:r>
              <a:rPr lang="fr-FR" dirty="0"/>
              <a:t>Le règlement doit être déposé aujourd’hui au plus tard, sans quoi la place est donnée à un enfant de la liste d’attente.</a:t>
            </a:r>
          </a:p>
          <a:p>
            <a:pPr>
              <a:lnSpc>
                <a:spcPct val="150000"/>
              </a:lnSpc>
            </a:pPr>
            <a:r>
              <a:rPr lang="fr-FR" dirty="0"/>
              <a:t>Possibilité jusqu’à 5 chèques (10 /10 ; 10 /11 ; 10 /12 ; 10 /01; 10 /02) à l’ordre de OGEC St Michel.</a:t>
            </a:r>
          </a:p>
        </p:txBody>
      </p:sp>
    </p:spTree>
    <p:extLst>
      <p:ext uri="{BB962C8B-B14F-4D97-AF65-F5344CB8AC3E}">
        <p14:creationId xmlns:p14="http://schemas.microsoft.com/office/powerpoint/2010/main" val="364302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Actions Terrain</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Pour des Recettes</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28675" y="1157288"/>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828675" y="1311509"/>
            <a:ext cx="11045826" cy="4771779"/>
          </a:xfrm>
        </p:spPr>
        <p:txBody>
          <a:bodyPr>
            <a:noAutofit/>
          </a:bodyPr>
          <a:lstStyle/>
          <a:p>
            <a:r>
              <a:rPr lang="fr-FR" dirty="0"/>
              <a:t>Vente de glaces durant la pause méridienne au Collège.</a:t>
            </a:r>
          </a:p>
          <a:p>
            <a:r>
              <a:rPr lang="fr-FR" dirty="0"/>
              <a:t>Vente de gâteaux (apporté par les enfants) durant la récréation du matin.</a:t>
            </a:r>
          </a:p>
          <a:p>
            <a:r>
              <a:rPr lang="fr-FR" dirty="0"/>
              <a:t>Ensachage dans les magasins Leclerc :</a:t>
            </a:r>
          </a:p>
          <a:p>
            <a:pPr lvl="1"/>
            <a:r>
              <a:rPr lang="fr-FR" dirty="0"/>
              <a:t>Leclerc Monthyon</a:t>
            </a:r>
          </a:p>
          <a:p>
            <a:pPr lvl="2"/>
            <a:r>
              <a:rPr lang="fr-FR" dirty="0"/>
              <a:t>Dates 28 et 29 Septembre, 19 et 20 Octobre, 16 et 17 Novembre</a:t>
            </a:r>
          </a:p>
          <a:p>
            <a:pPr marL="457200" lvl="1" indent="0">
              <a:buNone/>
            </a:pPr>
            <a:endParaRPr lang="fr-FR" dirty="0"/>
          </a:p>
        </p:txBody>
      </p:sp>
    </p:spTree>
    <p:extLst>
      <p:ext uri="{BB962C8B-B14F-4D97-AF65-F5344CB8AC3E}">
        <p14:creationId xmlns:p14="http://schemas.microsoft.com/office/powerpoint/2010/main" val="270959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Entreprise engagée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828675" y="1311509"/>
            <a:ext cx="10515600" cy="1041400"/>
          </a:xfrm>
        </p:spPr>
        <p:txBody>
          <a:bodyPr/>
          <a:lstStyle/>
          <a:p>
            <a:r>
              <a:rPr lang="fr-FR" dirty="0"/>
              <a:t>Hello l’Orient ! Est un opérateur de voyage engagé, pour un tourisme responsable.</a:t>
            </a:r>
          </a:p>
        </p:txBody>
      </p:sp>
      <p:sp>
        <p:nvSpPr>
          <p:cNvPr id="11" name="Rectangle 10">
            <a:extLst>
              <a:ext uri="{FF2B5EF4-FFF2-40B4-BE49-F238E27FC236}">
                <a16:creationId xmlns:a16="http://schemas.microsoft.com/office/drawing/2014/main" id="{9142E8C1-7FC3-4479-A4C5-7D70803F9B2B}"/>
              </a:ext>
            </a:extLst>
          </p:cNvPr>
          <p:cNvSpPr/>
          <p:nvPr/>
        </p:nvSpPr>
        <p:spPr>
          <a:xfrm>
            <a:off x="2400300" y="2252899"/>
            <a:ext cx="9048750" cy="4093428"/>
          </a:xfrm>
          <a:prstGeom prst="rect">
            <a:avLst/>
          </a:prstGeom>
        </p:spPr>
        <p:txBody>
          <a:bodyPr wrap="square">
            <a:spAutoFit/>
          </a:bodyPr>
          <a:lstStyle/>
          <a:p>
            <a:pPr algn="just">
              <a:spcBef>
                <a:spcPts val="1200"/>
              </a:spcBef>
            </a:pPr>
            <a:r>
              <a:rPr lang="fr-FR" sz="2200" dirty="0"/>
              <a:t>Contribuer à vous faire prendre conscience de l’impact que peut avoir votre voyage sur un écosystème est pour nous primordial.</a:t>
            </a:r>
          </a:p>
          <a:p>
            <a:pPr algn="just">
              <a:spcBef>
                <a:spcPts val="1200"/>
              </a:spcBef>
            </a:pPr>
            <a:r>
              <a:rPr lang="fr-FR" sz="2200" dirty="0"/>
              <a:t>Agir pour cela en collaboration avec vous et nos prestataires l’est tout autant.</a:t>
            </a:r>
          </a:p>
          <a:p>
            <a:pPr algn="just">
              <a:spcBef>
                <a:spcPts val="1200"/>
              </a:spcBef>
            </a:pPr>
            <a:r>
              <a:rPr lang="fr-FR" sz="2200" dirty="0"/>
              <a:t>Nous avons donc créé le guide des bonnes pratiques pour VOUS, voyageurs qui nous faites confiance. Ce guide vous donnera toutes les clés pour vous engager dans une démarche responsable qui apportera plus d’authenticité dans votre vie tout en améliorant votre bien-être.</a:t>
            </a:r>
          </a:p>
          <a:p>
            <a:pPr algn="just">
              <a:spcBef>
                <a:spcPts val="1200"/>
              </a:spcBef>
            </a:pPr>
            <a:r>
              <a:rPr lang="fr-FR" sz="2200" dirty="0"/>
              <a:t>Nous sommes convaincus que vos premières actions renforceront votre envie de voyage respectueux de notre planète et de ses habitants.</a:t>
            </a:r>
          </a:p>
          <a:p>
            <a:pPr algn="just">
              <a:spcBef>
                <a:spcPts val="1200"/>
              </a:spcBef>
            </a:pPr>
            <a:r>
              <a:rPr lang="fr-FR" sz="2200" dirty="0"/>
              <a:t>Alors, rejoignez-nous et développons ensemble l’image durable de demain !</a:t>
            </a:r>
          </a:p>
        </p:txBody>
      </p:sp>
      <p:sp>
        <p:nvSpPr>
          <p:cNvPr id="12" name="Rectangle 11">
            <a:extLst>
              <a:ext uri="{FF2B5EF4-FFF2-40B4-BE49-F238E27FC236}">
                <a16:creationId xmlns:a16="http://schemas.microsoft.com/office/drawing/2014/main" id="{095AED9E-D917-473A-AAF5-0AAD981925BD}"/>
              </a:ext>
            </a:extLst>
          </p:cNvPr>
          <p:cNvSpPr/>
          <p:nvPr/>
        </p:nvSpPr>
        <p:spPr>
          <a:xfrm>
            <a:off x="7115175" y="6417581"/>
            <a:ext cx="4867275" cy="276999"/>
          </a:xfrm>
          <a:prstGeom prst="rect">
            <a:avLst/>
          </a:prstGeom>
        </p:spPr>
        <p:txBody>
          <a:bodyPr wrap="square">
            <a:spAutoFit/>
          </a:bodyPr>
          <a:lstStyle/>
          <a:p>
            <a:r>
              <a:rPr lang="fr-FR" sz="1200" dirty="0"/>
              <a:t>Demandez notre guide des bonnes pratiques vers un tourisme responsable.</a:t>
            </a:r>
          </a:p>
        </p:txBody>
      </p:sp>
      <p:pic>
        <p:nvPicPr>
          <p:cNvPr id="13" name="Image 12">
            <a:extLst>
              <a:ext uri="{FF2B5EF4-FFF2-40B4-BE49-F238E27FC236}">
                <a16:creationId xmlns:a16="http://schemas.microsoft.com/office/drawing/2014/main" id="{3C75A91A-C87C-4B0A-82B3-6C8B9A017E21}"/>
              </a:ext>
            </a:extLst>
          </p:cNvPr>
          <p:cNvPicPr>
            <a:picLocks noChangeAspect="1"/>
          </p:cNvPicPr>
          <p:nvPr/>
        </p:nvPicPr>
        <p:blipFill>
          <a:blip r:embed="rId3"/>
          <a:stretch>
            <a:fillRect/>
          </a:stretch>
        </p:blipFill>
        <p:spPr>
          <a:xfrm>
            <a:off x="391435" y="2820986"/>
            <a:ext cx="1837416" cy="260803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4172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 pour la planète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714375" y="1562101"/>
            <a:ext cx="10763250" cy="3214686"/>
          </a:xfrm>
        </p:spPr>
        <p:txBody>
          <a:bodyPr>
            <a:normAutofit fontScale="92500" lnSpcReduction="10000"/>
          </a:bodyPr>
          <a:lstStyle/>
          <a:p>
            <a:pPr algn="just"/>
            <a:r>
              <a:rPr lang="fr-FR" sz="2400" dirty="0"/>
              <a:t>Nous demandons de choisir à nos clients une des trois actions actuellement à notre catalogue pour compenser l’empreinte carbone de leur voyage. 1% du coût total de votre programme y sera consacré.</a:t>
            </a:r>
          </a:p>
          <a:p>
            <a:pPr algn="just"/>
            <a:r>
              <a:rPr lang="fr-FR" sz="2400" dirty="0"/>
              <a:t>Dans le cadre de ce projet, nous souhaitons avoir une approche différente et préconisons les actions 1 et/ou 3. Celles-ci peuvent se faire dans le cadre d’un projet pédagogique en complément du voyage à la neige. Donc cette somme de 1% sera directement exploitée par les élèvent eux-mêmes dans une action. Ce qui est, vraiment formidable !</a:t>
            </a:r>
          </a:p>
          <a:p>
            <a:pPr algn="just"/>
            <a:r>
              <a:rPr lang="fr-FR" sz="2400" dirty="0"/>
              <a:t>Du pourront également lors du séjour, organiser une conférence sur Paris sur le sujet, avec un intervenant métropolitain, afin d’avoir une vision différentes. De plus, les sports d’hivers sont également très énergétivore.</a:t>
            </a:r>
          </a:p>
        </p:txBody>
      </p:sp>
      <p:sp>
        <p:nvSpPr>
          <p:cNvPr id="2" name="Rectangle 4">
            <a:extLst>
              <a:ext uri="{FF2B5EF4-FFF2-40B4-BE49-F238E27FC236}">
                <a16:creationId xmlns:a16="http://schemas.microsoft.com/office/drawing/2014/main" id="{C4704C25-C0F8-469C-834F-EBE9BB57CFA6}"/>
              </a:ext>
            </a:extLst>
          </p:cNvPr>
          <p:cNvSpPr>
            <a:spLocks noChangeArrowheads="1"/>
          </p:cNvSpPr>
          <p:nvPr/>
        </p:nvSpPr>
        <p:spPr bwMode="auto">
          <a:xfrm>
            <a:off x="1381125" y="654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A4EE70A5-1D9A-44BE-8317-1FAB9621E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7" y="5247590"/>
            <a:ext cx="1670405" cy="601346"/>
          </a:xfrm>
          <a:prstGeom prst="rect">
            <a:avLst/>
          </a:prstGeom>
        </p:spPr>
      </p:pic>
      <p:pic>
        <p:nvPicPr>
          <p:cNvPr id="16" name="Image 15">
            <a:extLst>
              <a:ext uri="{FF2B5EF4-FFF2-40B4-BE49-F238E27FC236}">
                <a16:creationId xmlns:a16="http://schemas.microsoft.com/office/drawing/2014/main" id="{1FF721B3-280D-4D4C-A0AE-550027EDF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589" y="5267585"/>
            <a:ext cx="1402150" cy="599688"/>
          </a:xfrm>
          <a:prstGeom prst="rect">
            <a:avLst/>
          </a:prstGeom>
        </p:spPr>
      </p:pic>
      <p:pic>
        <p:nvPicPr>
          <p:cNvPr id="17" name="Image 16">
            <a:extLst>
              <a:ext uri="{FF2B5EF4-FFF2-40B4-BE49-F238E27FC236}">
                <a16:creationId xmlns:a16="http://schemas.microsoft.com/office/drawing/2014/main" id="{2EDB400A-598B-4645-90A7-497FA15F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898" y="5267585"/>
            <a:ext cx="1765602" cy="523354"/>
          </a:xfrm>
          <a:prstGeom prst="rect">
            <a:avLst/>
          </a:prstGeom>
        </p:spPr>
      </p:pic>
      <p:sp>
        <p:nvSpPr>
          <p:cNvPr id="18" name="Rectangle 17">
            <a:extLst>
              <a:ext uri="{FF2B5EF4-FFF2-40B4-BE49-F238E27FC236}">
                <a16:creationId xmlns:a16="http://schemas.microsoft.com/office/drawing/2014/main" id="{A154D226-574E-452A-89E1-471F2D16758F}"/>
              </a:ext>
            </a:extLst>
          </p:cNvPr>
          <p:cNvSpPr/>
          <p:nvPr/>
        </p:nvSpPr>
        <p:spPr>
          <a:xfrm>
            <a:off x="8062708" y="5826052"/>
            <a:ext cx="3195234" cy="373692"/>
          </a:xfrm>
          <a:prstGeom prst="rect">
            <a:avLst/>
          </a:prstGeom>
        </p:spPr>
        <p:txBody>
          <a:bodyPr wrap="none">
            <a:spAutoFit/>
          </a:bodyPr>
          <a:lstStyle/>
          <a:p>
            <a:pPr marL="180340">
              <a:lnSpc>
                <a:spcPct val="107000"/>
              </a:lnSpc>
              <a:spcAft>
                <a:spcPts val="0"/>
              </a:spcAft>
            </a:pPr>
            <a:r>
              <a:rPr lang="fr-FR" i="1" u="sng" dirty="0">
                <a:solidFill>
                  <a:srgbClr val="2F5496"/>
                </a:solidFill>
                <a:latin typeface="Segoe UI Semibold" panose="020B0702040204020203" pitchFamily="34" charset="0"/>
                <a:ea typeface="Calibri" panose="020F0502020204030204" pitchFamily="34" charset="0"/>
                <a:cs typeface="Times New Roman" panose="02020603050405020304" pitchFamily="18" charset="0"/>
              </a:rPr>
              <a:t>www.tourisme-durable.org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26D97A8-3FB9-4D9F-BB2E-3DA7C376D395}"/>
              </a:ext>
            </a:extLst>
          </p:cNvPr>
          <p:cNvSpPr/>
          <p:nvPr/>
        </p:nvSpPr>
        <p:spPr>
          <a:xfrm>
            <a:off x="4044896" y="5826052"/>
            <a:ext cx="3566169" cy="373692"/>
          </a:xfrm>
          <a:prstGeom prst="rect">
            <a:avLst/>
          </a:prstGeom>
        </p:spPr>
        <p:txBody>
          <a:bodyPr wrap="none">
            <a:spAutoFit/>
          </a:bodyPr>
          <a:lstStyle/>
          <a:p>
            <a:pPr marL="180340">
              <a:lnSpc>
                <a:spcPct val="107000"/>
              </a:lnSpc>
              <a:spcAft>
                <a:spcPts val="0"/>
              </a:spcAft>
            </a:pPr>
            <a:r>
              <a:rPr lang="fr-FR" i="1" u="sng" dirty="0">
                <a:solidFill>
                  <a:srgbClr val="2F5496"/>
                </a:solidFill>
                <a:latin typeface="Segoe UI Semibold" panose="020B0702040204020203" pitchFamily="34" charset="0"/>
                <a:ea typeface="Calibri" panose="020F0502020204030204" pitchFamily="34" charset="0"/>
                <a:cs typeface="Times New Roman" panose="02020603050405020304" pitchFamily="18" charset="0"/>
              </a:rPr>
              <a:t>www.tourisme-responsable.org</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F8E7579-2536-44EC-ADCE-433D4F30454D}"/>
              </a:ext>
            </a:extLst>
          </p:cNvPr>
          <p:cNvSpPr/>
          <p:nvPr/>
        </p:nvSpPr>
        <p:spPr>
          <a:xfrm>
            <a:off x="916495" y="5828232"/>
            <a:ext cx="2676758" cy="369332"/>
          </a:xfrm>
          <a:prstGeom prst="rect">
            <a:avLst/>
          </a:prstGeom>
        </p:spPr>
        <p:txBody>
          <a:bodyPr wrap="none">
            <a:spAutoFit/>
          </a:bodyPr>
          <a:lstStyle/>
          <a:p>
            <a:r>
              <a:rPr lang="fr-FR" i="1" u="sng" dirty="0">
                <a:solidFill>
                  <a:srgbClr val="2F5496"/>
                </a:solidFill>
                <a:latin typeface="Segoe UI Semibold" panose="020B0702040204020203"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http://www.travelife.org</a:t>
            </a:r>
            <a:endParaRPr lang="fr-FR" i="1" u="sng" dirty="0">
              <a:solidFill>
                <a:srgbClr val="2F5496"/>
              </a:solidFill>
              <a:latin typeface="Segoe UI Semibold" panose="020B0702040204020203" pitchFamily="34" charset="0"/>
              <a:cs typeface="Times New Roman" panose="02020603050405020304" pitchFamily="18" charset="0"/>
            </a:endParaRPr>
          </a:p>
        </p:txBody>
      </p:sp>
    </p:spTree>
    <p:extLst>
      <p:ext uri="{BB962C8B-B14F-4D97-AF65-F5344CB8AC3E}">
        <p14:creationId xmlns:p14="http://schemas.microsoft.com/office/powerpoint/2010/main" val="237354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 pour la planète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304801" y="1281114"/>
            <a:ext cx="8848724" cy="1719259"/>
          </a:xfrm>
        </p:spPr>
        <p:txBody>
          <a:bodyPr>
            <a:normAutofit fontScale="92500" lnSpcReduction="10000"/>
          </a:bodyPr>
          <a:lstStyle/>
          <a:p>
            <a:pPr marL="0" lvl="0" indent="0" algn="just" eaLnBrk="0" fontAlgn="base" hangingPunct="0">
              <a:lnSpc>
                <a:spcPct val="100000"/>
              </a:lnSpc>
              <a:spcBef>
                <a:spcPct val="0"/>
              </a:spcBef>
              <a:spcAft>
                <a:spcPct val="0"/>
              </a:spcAft>
              <a:buNone/>
            </a:pPr>
            <a:r>
              <a:rPr kumimoji="0" lang="fr-FR" altLang="fr-FR" sz="2400" b="1" i="0" u="none" strike="noStrike" cap="none" normalizeH="0" baseline="0" dirty="0">
                <a:ln>
                  <a:noFill/>
                </a:ln>
                <a:solidFill>
                  <a:srgbClr val="2F5496"/>
                </a:solidFill>
                <a:effectLst/>
                <a:latin typeface="Segoe UI Semibold" panose="020B0702040204020203" pitchFamily="34" charset="0"/>
                <a:ea typeface="Calibri" panose="020F0502020204030204" pitchFamily="34" charset="0"/>
                <a:cs typeface="Segoe UI Semibold" panose="020B0702040204020203" pitchFamily="34" charset="0"/>
              </a:rPr>
              <a:t>1er Action</a:t>
            </a:r>
            <a:r>
              <a:rPr kumimoji="0" lang="fr-FR" altLang="fr-FR" sz="2400" b="1" i="0" u="none" strike="noStrike" cap="none" normalizeH="0" baseline="0" dirty="0">
                <a:ln>
                  <a:noFill/>
                </a:ln>
                <a:solidFill>
                  <a:srgbClr val="2F5496"/>
                </a:solidFill>
                <a:effectLst/>
                <a:latin typeface="Calibri" panose="020F0502020204030204" pitchFamily="34" charset="0"/>
                <a:ea typeface="Calibri" panose="020F0502020204030204" pitchFamily="34" charset="0"/>
                <a:cs typeface="Segoe UI Semibold" panose="020B0702040204020203" pitchFamily="34" charset="0"/>
              </a:rPr>
              <a:t> </a:t>
            </a:r>
            <a:r>
              <a:rPr kumimoji="0" lang="fr-FR" altLang="fr-FR" sz="2400" b="1" i="0" u="none" strike="noStrike" cap="none" normalizeH="0" baseline="0" dirty="0">
                <a:ln>
                  <a:noFill/>
                </a:ln>
                <a:solidFill>
                  <a:srgbClr val="2F5496"/>
                </a:solidFill>
                <a:effectLst/>
                <a:latin typeface="Segoe UI Semibold" panose="020B0702040204020203" pitchFamily="34" charset="0"/>
                <a:ea typeface="Calibri" panose="020F0502020204030204" pitchFamily="34" charset="0"/>
                <a:cs typeface="Segoe UI Semibold" panose="020B0702040204020203" pitchFamily="34" charset="0"/>
              </a:rPr>
              <a:t>:</a:t>
            </a:r>
            <a:r>
              <a:rPr lang="fr-FR" altLang="fr-FR" sz="2400" dirty="0">
                <a:latin typeface="Segoe UI Light" panose="020B0502040204020203" pitchFamily="34" charset="0"/>
                <a:ea typeface="Calibri" panose="020F0502020204030204" pitchFamily="34" charset="0"/>
                <a:cs typeface="Segoe UI Light" panose="020B0502040204020203" pitchFamily="34" charset="0"/>
              </a:rPr>
              <a:t> </a:t>
            </a:r>
            <a:r>
              <a:rPr lang="fr-FR" altLang="fr-FR" sz="1800" dirty="0"/>
              <a:t>Si nous ne réagissons pas, certaines essences d’arbres vont disparaître de nos forêts, la biodiversité se meure. Il est plus que temps d’agir et de créer des espaces pour replanter et sauver ces espèces.</a:t>
            </a:r>
          </a:p>
          <a:p>
            <a:pPr marL="0" lvl="0" indent="0" eaLnBrk="0" fontAlgn="base" hangingPunct="0">
              <a:lnSpc>
                <a:spcPct val="100000"/>
              </a:lnSpc>
              <a:spcBef>
                <a:spcPct val="0"/>
              </a:spcBef>
              <a:spcAft>
                <a:spcPct val="0"/>
              </a:spcAft>
              <a:buNone/>
            </a:pPr>
            <a:r>
              <a:rPr lang="fr-FR" altLang="fr-FR" sz="1800" dirty="0"/>
              <a:t>Projet également pédagogique car possibilité de faire participer de jeunes enfants dès le début de l’action et ainsi mieux les sensibiliser aux besoins de notre planète.</a:t>
            </a:r>
          </a:p>
          <a:p>
            <a:pPr marL="0" lvl="0" indent="0" eaLnBrk="0" fontAlgn="base" hangingPunct="0">
              <a:lnSpc>
                <a:spcPct val="100000"/>
              </a:lnSpc>
              <a:spcBef>
                <a:spcPct val="0"/>
              </a:spcBef>
              <a:spcAft>
                <a:spcPct val="0"/>
              </a:spcAft>
              <a:buNone/>
            </a:pPr>
            <a:r>
              <a:rPr lang="fr-FR" altLang="fr-FR" sz="1800" dirty="0"/>
              <a:t>Avant de replanter en forêt un arbre, il faut déjà faire des pousses en pépinière.</a:t>
            </a:r>
          </a:p>
        </p:txBody>
      </p:sp>
      <p:pic>
        <p:nvPicPr>
          <p:cNvPr id="10" name="Image 9">
            <a:extLst>
              <a:ext uri="{FF2B5EF4-FFF2-40B4-BE49-F238E27FC236}">
                <a16:creationId xmlns:a16="http://schemas.microsoft.com/office/drawing/2014/main" id="{7C05D630-E08A-439D-8879-8126F609CF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7851" y="4677129"/>
            <a:ext cx="2312986" cy="1899691"/>
          </a:xfrm>
          <a:prstGeom prst="rect">
            <a:avLst/>
          </a:prstGeom>
          <a:effectLst>
            <a:outerShdw blurRad="50800" dist="38100" dir="8100000" algn="tr" rotWithShape="0">
              <a:prstClr val="black">
                <a:alpha val="40000"/>
              </a:prstClr>
            </a:outerShdw>
          </a:effectLst>
        </p:spPr>
      </p:pic>
      <p:pic>
        <p:nvPicPr>
          <p:cNvPr id="13" name="Image 12">
            <a:extLst>
              <a:ext uri="{FF2B5EF4-FFF2-40B4-BE49-F238E27FC236}">
                <a16:creationId xmlns:a16="http://schemas.microsoft.com/office/drawing/2014/main" id="{FC24D06A-FAC0-47AB-A123-45CC7B7DEB7B}"/>
              </a:ext>
            </a:extLst>
          </p:cNvPr>
          <p:cNvPicPr/>
          <p:nvPr/>
        </p:nvPicPr>
        <p:blipFill>
          <a:blip r:embed="rId3">
            <a:extLst>
              <a:ext uri="{28A0092B-C50C-407E-A947-70E740481C1C}">
                <a14:useLocalDpi xmlns:a14="http://schemas.microsoft.com/office/drawing/2010/main" val="0"/>
              </a:ext>
            </a:extLst>
          </a:blip>
          <a:stretch>
            <a:fillRect/>
          </a:stretch>
        </p:blipFill>
        <p:spPr>
          <a:xfrm>
            <a:off x="9467851" y="1335170"/>
            <a:ext cx="2312986" cy="1559177"/>
          </a:xfrm>
          <a:prstGeom prst="rect">
            <a:avLst/>
          </a:prstGeom>
          <a:effectLst>
            <a:outerShdw blurRad="50800" dist="38100" dir="8100000" algn="tr" rotWithShape="0">
              <a:prstClr val="black">
                <a:alpha val="40000"/>
              </a:prstClr>
            </a:outerShdw>
          </a:effectLst>
        </p:spPr>
      </p:pic>
      <p:pic>
        <p:nvPicPr>
          <p:cNvPr id="14" name="Image 13" descr="https://www.theseacleaners.org/wp-content/uploads/2018/05/Theseacleaners-MANTA2018-vue-generale-.jpg">
            <a:extLst>
              <a:ext uri="{FF2B5EF4-FFF2-40B4-BE49-F238E27FC236}">
                <a16:creationId xmlns:a16="http://schemas.microsoft.com/office/drawing/2014/main" id="{93F79185-F940-42D0-9C41-4F4D4B0969F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300" y="3124199"/>
            <a:ext cx="2861310" cy="1509395"/>
          </a:xfrm>
          <a:prstGeom prst="rect">
            <a:avLst/>
          </a:prstGeom>
          <a:noFill/>
          <a:ln>
            <a:noFill/>
          </a:ln>
          <a:effectLst>
            <a:outerShdw blurRad="50800" dist="38100" dir="8100000" algn="tr" rotWithShape="0">
              <a:prstClr val="black">
                <a:alpha val="40000"/>
              </a:prstClr>
            </a:outerShdw>
          </a:effectLst>
        </p:spPr>
      </p:pic>
      <p:sp>
        <p:nvSpPr>
          <p:cNvPr id="2" name="Rectangle 4">
            <a:extLst>
              <a:ext uri="{FF2B5EF4-FFF2-40B4-BE49-F238E27FC236}">
                <a16:creationId xmlns:a16="http://schemas.microsoft.com/office/drawing/2014/main" id="{C4704C25-C0F8-469C-834F-EBE9BB57CFA6}"/>
              </a:ext>
            </a:extLst>
          </p:cNvPr>
          <p:cNvSpPr>
            <a:spLocks noChangeArrowheads="1"/>
          </p:cNvSpPr>
          <p:nvPr/>
        </p:nvSpPr>
        <p:spPr bwMode="auto">
          <a:xfrm>
            <a:off x="1381125" y="654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6">
            <a:extLst>
              <a:ext uri="{FF2B5EF4-FFF2-40B4-BE49-F238E27FC236}">
                <a16:creationId xmlns:a16="http://schemas.microsoft.com/office/drawing/2014/main" id="{CCE7F7D0-4896-41C9-8CFA-BCA95C90ED87}"/>
              </a:ext>
            </a:extLst>
          </p:cNvPr>
          <p:cNvSpPr>
            <a:spLocks noChangeArrowheads="1"/>
          </p:cNvSpPr>
          <p:nvPr/>
        </p:nvSpPr>
        <p:spPr bwMode="auto">
          <a:xfrm>
            <a:off x="3581401" y="3030369"/>
            <a:ext cx="7981950"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200" b="1" dirty="0">
                <a:solidFill>
                  <a:srgbClr val="2F5496"/>
                </a:solidFill>
                <a:latin typeface="Segoe UI Semibold" panose="020B0702040204020203" pitchFamily="34" charset="0"/>
                <a:cs typeface="Segoe UI Semibold" panose="020B0702040204020203" pitchFamily="34" charset="0"/>
              </a:rPr>
              <a:t>2ème Action </a:t>
            </a:r>
            <a:r>
              <a:rPr lang="fr-FR" altLang="fr-FR" sz="1700" dirty="0"/>
              <a:t>: Partenaire du projet « The SeaCleaners », initié par Yvan Bourgnon. Le Manta, un navire révolutionnaire pour une action efficace contre la pollution plastique océanique. Il est capable de collecter, de trier et de compacter en mer une grande quantité de macro-déchets plastiques flottants avant qu’ils ne se dégradent ou qu’ils disparaissent au fond de l’océan, polluant durablement tout l’écosystème marin qui absorbe les toxiques dégagés. </a:t>
            </a:r>
            <a:r>
              <a:rPr lang="fr-FR" altLang="fr-FR" sz="1700" dirty="0">
                <a:hlinkClick r:id="rId5">
                  <a:extLst>
                    <a:ext uri="{A12FA001-AC4F-418D-AE19-62706E023703}">
                      <ahyp:hlinkClr xmlns:ahyp="http://schemas.microsoft.com/office/drawing/2018/hyperlinkcolor" val="tx"/>
                    </a:ext>
                  </a:extLst>
                </a:hlinkClick>
              </a:rPr>
              <a:t>www.theseacleaners.org</a:t>
            </a:r>
            <a:endParaRPr lang="fr-FR" altLang="fr-FR" sz="1700" dirty="0"/>
          </a:p>
        </p:txBody>
      </p:sp>
      <p:sp>
        <p:nvSpPr>
          <p:cNvPr id="5" name="Rectangle 7">
            <a:extLst>
              <a:ext uri="{FF2B5EF4-FFF2-40B4-BE49-F238E27FC236}">
                <a16:creationId xmlns:a16="http://schemas.microsoft.com/office/drawing/2014/main" id="{27AE90AD-D5E2-45C3-BC66-6C2A31684808}"/>
              </a:ext>
            </a:extLst>
          </p:cNvPr>
          <p:cNvSpPr>
            <a:spLocks noChangeArrowheads="1"/>
          </p:cNvSpPr>
          <p:nvPr/>
        </p:nvSpPr>
        <p:spPr bwMode="auto">
          <a:xfrm>
            <a:off x="304802" y="4837882"/>
            <a:ext cx="8848724"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200" b="1" dirty="0">
                <a:solidFill>
                  <a:srgbClr val="2F5496"/>
                </a:solidFill>
                <a:latin typeface="Segoe UI Semibold" panose="020B0702040204020203" pitchFamily="34" charset="0"/>
                <a:cs typeface="Segoe UI Semibold" panose="020B0702040204020203" pitchFamily="34" charset="0"/>
              </a:rPr>
              <a:t>3ème Action </a:t>
            </a:r>
            <a:r>
              <a:rPr lang="fr-FR" altLang="fr-FR" sz="1700" dirty="0"/>
              <a:t>: Le nettoyage et la restauration de site touristique. N’est-il pas désagréable lorsque l’on se ballade de découvrir tous ces déchets qui jonche le sol. Les sanitaires qui sont impraticable, les bancs cassés etc…</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700" dirty="0"/>
              <a:t>Projet également pédagogique, car possibilité de faire intervenir, avec un encadrement de professionnels, des adolescents sur les différents travaux. Une communication publique peut facilement être relayée et sensibiliser un plus grand nombre de personne.</a:t>
            </a:r>
          </a:p>
        </p:txBody>
      </p:sp>
    </p:spTree>
    <p:extLst>
      <p:ext uri="{BB962C8B-B14F-4D97-AF65-F5344CB8AC3E}">
        <p14:creationId xmlns:p14="http://schemas.microsoft.com/office/powerpoint/2010/main" val="18605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5162550" cy="1325563"/>
          </a:xfrm>
        </p:spPr>
        <p:txBody>
          <a:bodyPr/>
          <a:lstStyle/>
          <a:p>
            <a:r>
              <a:rPr lang="fr-FR" dirty="0">
                <a:solidFill>
                  <a:schemeClr val="bg1">
                    <a:lumMod val="50000"/>
                  </a:schemeClr>
                </a:solidFill>
              </a:rPr>
              <a:t>Tourisme responsable</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396174" y="1170502"/>
            <a:ext cx="11120648" cy="1297892"/>
          </a:xfrm>
        </p:spPr>
        <p:txBody>
          <a:bodyPr>
            <a:normAutofit/>
          </a:bodyPr>
          <a:lstStyle/>
          <a:p>
            <a:pPr algn="just"/>
            <a:r>
              <a:rPr lang="fr-FR" sz="3000" dirty="0"/>
              <a:t>éthic étapes, comme son nom l’indique : </a:t>
            </a:r>
            <a:r>
              <a:rPr lang="fr-FR" sz="2400" dirty="0"/>
              <a:t>un hébergement de qualité pour les groupes et les individuels, un esprit solidaire et responsable qui unit tous les centres, la rencontre et l’échange comme principe d’action. </a:t>
            </a:r>
            <a:endParaRPr lang="fr-FR" sz="3600"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Éthic étapes, engagé !</a:t>
            </a:r>
          </a:p>
        </p:txBody>
      </p:sp>
      <p:cxnSp>
        <p:nvCxnSpPr>
          <p:cNvPr id="5" name="Connecteur droit 4">
            <a:extLst>
              <a:ext uri="{FF2B5EF4-FFF2-40B4-BE49-F238E27FC236}">
                <a16:creationId xmlns:a16="http://schemas.microsoft.com/office/drawing/2014/main" id="{9C1DEA20-9C98-4BE5-9DA9-C18DB0391F04}"/>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643CD61-9658-417D-A97C-A319BCB83C02}"/>
              </a:ext>
            </a:extLst>
          </p:cNvPr>
          <p:cNvSpPr/>
          <p:nvPr/>
        </p:nvSpPr>
        <p:spPr>
          <a:xfrm>
            <a:off x="689577" y="2344289"/>
            <a:ext cx="9434002" cy="4308872"/>
          </a:xfrm>
          <a:prstGeom prst="rect">
            <a:avLst/>
          </a:prstGeom>
        </p:spPr>
        <p:txBody>
          <a:bodyPr wrap="square">
            <a:spAutoFit/>
          </a:bodyPr>
          <a:lstStyle/>
          <a:p>
            <a:pPr marL="285750" lvl="1" indent="-285750" algn="just">
              <a:spcBef>
                <a:spcPts val="1200"/>
              </a:spcBef>
              <a:buFont typeface="Arial" panose="020B0604020202020204" pitchFamily="34" charset="0"/>
              <a:buChar char="•"/>
            </a:pPr>
            <a:r>
              <a:rPr lang="fr-FR" dirty="0"/>
              <a:t>La charte avec 10 engagements est affichée dans tous les éthic étapes, cela vous garantit une qualité identique en tous points du réseau.</a:t>
            </a:r>
          </a:p>
          <a:p>
            <a:pPr marL="285750" lvl="1" indent="-285750" algn="just">
              <a:spcBef>
                <a:spcPts val="1200"/>
              </a:spcBef>
              <a:buFont typeface="Arial" panose="020B0604020202020204" pitchFamily="34" charset="0"/>
              <a:buChar char="•"/>
            </a:pPr>
            <a:r>
              <a:rPr lang="fr-FR" dirty="0"/>
              <a:t>Le réseau éthic étapes est engagé dans une démarche de développement durable. La mascotte Rhéa, avec son large sourire, accompagne les hôtes dans les éco-gestes du quotidien.</a:t>
            </a:r>
          </a:p>
          <a:p>
            <a:pPr marL="285750" lvl="1" indent="-285750" algn="just">
              <a:spcBef>
                <a:spcPts val="1200"/>
              </a:spcBef>
              <a:buFont typeface="Arial" panose="020B0604020202020204" pitchFamily="34" charset="0"/>
              <a:buChar char="•"/>
            </a:pPr>
            <a:r>
              <a:rPr lang="fr-FR" dirty="0"/>
              <a:t>Tous les éthic étapes sont à but non lucratif. Ils réinvestissent leur bénéfices dans leur projet associatif. Ils sont des acteurs économiques impliqués et ancrés dans leurs territoires. Ouverts toute l’année, ils participent au développement local.</a:t>
            </a:r>
          </a:p>
          <a:p>
            <a:pPr marL="285750" indent="-285750" algn="just">
              <a:spcBef>
                <a:spcPts val="1200"/>
              </a:spcBef>
              <a:buFont typeface="Arial" panose="020B0604020202020204" pitchFamily="34" charset="0"/>
              <a:buChar char="•"/>
            </a:pPr>
            <a:r>
              <a:rPr lang="fr-FR" dirty="0"/>
              <a:t>Au CIS éthic étapes de Val Cenis, nous privilégions votre bien-être en respectant la montagne ! Cela signifie aussi contrôler notre consommation d’eau et d’électricité en favorisant leur provenance de ressources renouvelables et une optimisation maximale pour votre plus grand confort.</a:t>
            </a:r>
          </a:p>
          <a:p>
            <a:pPr marL="285750" indent="-285750" algn="just">
              <a:spcBef>
                <a:spcPts val="1200"/>
              </a:spcBef>
              <a:buFont typeface="Arial" panose="020B0604020202020204" pitchFamily="34" charset="0"/>
              <a:buChar char="•"/>
            </a:pPr>
            <a:r>
              <a:rPr lang="fr-FR" b="1" dirty="0"/>
              <a:t>L’Ecolabel Européen</a:t>
            </a:r>
            <a:r>
              <a:rPr lang="fr-FR" dirty="0"/>
              <a:t> et le label </a:t>
            </a:r>
            <a:r>
              <a:rPr lang="fr-FR" b="1" dirty="0"/>
              <a:t>Montagne 2040</a:t>
            </a:r>
            <a:r>
              <a:rPr lang="fr-FR" dirty="0"/>
              <a:t> obtenus en 2015 sont pour nous des belles récompenses et pour vous un gage de qualité et de confiance.</a:t>
            </a:r>
          </a:p>
        </p:txBody>
      </p:sp>
      <p:pic>
        <p:nvPicPr>
          <p:cNvPr id="20" name="Image 19">
            <a:extLst>
              <a:ext uri="{FF2B5EF4-FFF2-40B4-BE49-F238E27FC236}">
                <a16:creationId xmlns:a16="http://schemas.microsoft.com/office/drawing/2014/main" id="{3910EF23-8564-4A24-99DC-82609E2322E3}"/>
              </a:ext>
            </a:extLst>
          </p:cNvPr>
          <p:cNvPicPr>
            <a:picLocks noChangeAspect="1"/>
          </p:cNvPicPr>
          <p:nvPr/>
        </p:nvPicPr>
        <p:blipFill>
          <a:blip r:embed="rId2"/>
          <a:stretch>
            <a:fillRect/>
          </a:stretch>
        </p:blipFill>
        <p:spPr>
          <a:xfrm>
            <a:off x="10653333" y="2178052"/>
            <a:ext cx="986216" cy="1428750"/>
          </a:xfrm>
          <a:prstGeom prst="rect">
            <a:avLst/>
          </a:prstGeom>
          <a:effectLst>
            <a:outerShdw blurRad="50800" dist="38100" dir="8100000" algn="tr" rotWithShape="0">
              <a:prstClr val="black">
                <a:alpha val="40000"/>
              </a:prstClr>
            </a:outerShdw>
          </a:effectLst>
        </p:spPr>
      </p:pic>
      <p:pic>
        <p:nvPicPr>
          <p:cNvPr id="8" name="Image 7">
            <a:extLst>
              <a:ext uri="{FF2B5EF4-FFF2-40B4-BE49-F238E27FC236}">
                <a16:creationId xmlns:a16="http://schemas.microsoft.com/office/drawing/2014/main" id="{B0A48F64-0D89-496B-9E74-BDBFAA061F45}"/>
              </a:ext>
            </a:extLst>
          </p:cNvPr>
          <p:cNvPicPr>
            <a:picLocks noChangeAspect="1"/>
          </p:cNvPicPr>
          <p:nvPr/>
        </p:nvPicPr>
        <p:blipFill>
          <a:blip r:embed="rId3"/>
          <a:stretch>
            <a:fillRect/>
          </a:stretch>
        </p:blipFill>
        <p:spPr>
          <a:xfrm>
            <a:off x="10653333" y="4059936"/>
            <a:ext cx="986217" cy="986217"/>
          </a:xfrm>
          <a:prstGeom prst="rect">
            <a:avLst/>
          </a:prstGeom>
          <a:effectLst>
            <a:outerShdw blurRad="50800" dist="38100" dir="8100000" algn="tr" rotWithShape="0">
              <a:prstClr val="black">
                <a:alpha val="40000"/>
              </a:prstClr>
            </a:outerShdw>
          </a:effectLst>
        </p:spPr>
      </p:pic>
      <p:pic>
        <p:nvPicPr>
          <p:cNvPr id="7" name="Image 6">
            <a:extLst>
              <a:ext uri="{FF2B5EF4-FFF2-40B4-BE49-F238E27FC236}">
                <a16:creationId xmlns:a16="http://schemas.microsoft.com/office/drawing/2014/main" id="{EF1429C3-05FB-4617-A430-00F05C3AEB96}"/>
              </a:ext>
            </a:extLst>
          </p:cNvPr>
          <p:cNvPicPr>
            <a:picLocks noChangeAspect="1"/>
          </p:cNvPicPr>
          <p:nvPr/>
        </p:nvPicPr>
        <p:blipFill>
          <a:blip r:embed="rId4"/>
          <a:stretch>
            <a:fillRect/>
          </a:stretch>
        </p:blipFill>
        <p:spPr>
          <a:xfrm>
            <a:off x="10585561" y="5499286"/>
            <a:ext cx="1121761" cy="975445"/>
          </a:xfrm>
          <a:prstGeom prst="rect">
            <a:avLst/>
          </a:prstGeom>
        </p:spPr>
      </p:pic>
      <p:pic>
        <p:nvPicPr>
          <p:cNvPr id="6" name="Image 5">
            <a:extLst>
              <a:ext uri="{FF2B5EF4-FFF2-40B4-BE49-F238E27FC236}">
                <a16:creationId xmlns:a16="http://schemas.microsoft.com/office/drawing/2014/main" id="{C91FA2EF-7215-4CCC-BDFD-56B6388E38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05575" y="71156"/>
            <a:ext cx="1095793" cy="1105806"/>
          </a:xfrm>
          <a:prstGeom prst="rect">
            <a:avLst/>
          </a:prstGeom>
          <a:solidFill>
            <a:schemeClr val="bg1"/>
          </a:solidFill>
        </p:spPr>
      </p:pic>
    </p:spTree>
    <p:extLst>
      <p:ext uri="{BB962C8B-B14F-4D97-AF65-F5344CB8AC3E}">
        <p14:creationId xmlns:p14="http://schemas.microsoft.com/office/powerpoint/2010/main" val="419707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34F70F-2283-4038-AA42-0F9CA9DFF55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cxnSp>
        <p:nvCxnSpPr>
          <p:cNvPr id="5" name="Connecteur droit 4">
            <a:extLst>
              <a:ext uri="{FF2B5EF4-FFF2-40B4-BE49-F238E27FC236}">
                <a16:creationId xmlns:a16="http://schemas.microsoft.com/office/drawing/2014/main" id="{0D045C73-E5E5-4666-9079-9028B40754F3}"/>
              </a:ext>
            </a:extLst>
          </p:cNvPr>
          <p:cNvCxnSpPr/>
          <p:nvPr/>
        </p:nvCxnSpPr>
        <p:spPr>
          <a:xfrm>
            <a:off x="628015" y="9964420"/>
            <a:ext cx="6320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60E4FF7-ED85-4BBE-B527-40C4F8C9D755}"/>
              </a:ext>
            </a:extLst>
          </p:cNvPr>
          <p:cNvSpPr/>
          <p:nvPr/>
        </p:nvSpPr>
        <p:spPr>
          <a:xfrm>
            <a:off x="2971799" y="6177403"/>
            <a:ext cx="6238875" cy="584775"/>
          </a:xfrm>
          <a:prstGeom prst="rect">
            <a:avLst/>
          </a:prstGeom>
        </p:spPr>
        <p:txBody>
          <a:bodyPr wrap="square">
            <a:spAutoFit/>
          </a:bodyPr>
          <a:lstStyle/>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Village By CA Parc Technor - 6 rue Maurice Tomi - 97490 Sainte-Clotilde </a:t>
            </a: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Ile de la Réunion</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+262 692 108 408   </a:t>
            </a: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hellolorient@gmail.com  </a:t>
            </a:r>
            <a:r>
              <a:rPr lang="fr-FR" sz="600" dirty="0">
                <a:latin typeface="Segoe UI Light" panose="020B0502040204020203" pitchFamily="34" charset="0"/>
                <a:ea typeface="Calibri" panose="020F0502020204030204" pitchFamily="34" charset="0"/>
                <a:cs typeface="Times New Roman" panose="02020603050405020304" pitchFamily="18" charset="0"/>
              </a:rPr>
              <a:t> </a:t>
            </a:r>
            <a:r>
              <a:rPr lang="fr-FR" sz="600" dirty="0">
                <a:latin typeface="Segoe UI Symbol" panose="020B0502040204020203" pitchFamily="34" charset="0"/>
                <a:ea typeface="Calibri" panose="020F0502020204030204" pitchFamily="34" charset="0"/>
                <a:cs typeface="Segoe UI Symbol"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hellolorient.travel</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Voyages Villages Vacances – SARL au capital de 100 000€ – SIREN 837 760 438 – APE 7912Z – Immatriculation Atout France IM974190001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Garantie Financière Groupama Assurance-Crédit &amp; Caution Paris – RCP Hiscox SA Paris N°HARCP0298109  </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re 1">
            <a:extLst>
              <a:ext uri="{FF2B5EF4-FFF2-40B4-BE49-F238E27FC236}">
                <a16:creationId xmlns:a16="http://schemas.microsoft.com/office/drawing/2014/main" id="{7A2FEABE-3632-49CD-89FB-85A02862C672}"/>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Nous contacter</a:t>
            </a:r>
          </a:p>
        </p:txBody>
      </p:sp>
      <p:sp>
        <p:nvSpPr>
          <p:cNvPr id="12" name="Espace réservé du contenu 2">
            <a:extLst>
              <a:ext uri="{FF2B5EF4-FFF2-40B4-BE49-F238E27FC236}">
                <a16:creationId xmlns:a16="http://schemas.microsoft.com/office/drawing/2014/main" id="{BCD0D5CB-4239-42AD-9B5C-3F1BBD7433F5}"/>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Votre contact</a:t>
            </a:r>
          </a:p>
        </p:txBody>
      </p:sp>
      <p:cxnSp>
        <p:nvCxnSpPr>
          <p:cNvPr id="13" name="Connecteur droit 12">
            <a:extLst>
              <a:ext uri="{FF2B5EF4-FFF2-40B4-BE49-F238E27FC236}">
                <a16:creationId xmlns:a16="http://schemas.microsoft.com/office/drawing/2014/main" id="{20C1DA46-8F26-487B-9B98-97E10375C0D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4" name="Espace réservé du contenu 2">
            <a:extLst>
              <a:ext uri="{FF2B5EF4-FFF2-40B4-BE49-F238E27FC236}">
                <a16:creationId xmlns:a16="http://schemas.microsoft.com/office/drawing/2014/main" id="{28A7BAD6-E92E-449D-B08D-CA18A0ECB294}"/>
              </a:ext>
            </a:extLst>
          </p:cNvPr>
          <p:cNvSpPr>
            <a:spLocks noGrp="1"/>
          </p:cNvSpPr>
          <p:nvPr>
            <p:ph idx="1"/>
          </p:nvPr>
        </p:nvSpPr>
        <p:spPr>
          <a:xfrm>
            <a:off x="628015" y="3053241"/>
            <a:ext cx="10172700" cy="1963246"/>
          </a:xfrm>
        </p:spPr>
        <p:txBody>
          <a:bodyPr>
            <a:normAutofit/>
          </a:bodyPr>
          <a:lstStyle/>
          <a:p>
            <a:pPr marL="444500" indent="-444500"/>
            <a:r>
              <a:rPr lang="fr-FR" dirty="0"/>
              <a:t>Pour l’agence : M. Sylvain Chailly</a:t>
            </a:r>
          </a:p>
          <a:p>
            <a:pPr lvl="2"/>
            <a:r>
              <a:rPr lang="fr-FR" dirty="0"/>
              <a:t>Par mail : hellolorient@gmail.com</a:t>
            </a:r>
          </a:p>
          <a:p>
            <a:pPr lvl="2"/>
            <a:r>
              <a:rPr lang="fr-FR" dirty="0"/>
              <a:t>Par téléphone : +262 692 108 408</a:t>
            </a:r>
          </a:p>
          <a:p>
            <a:pPr lvl="2" defTabSz="838200"/>
            <a:r>
              <a:rPr lang="fr-FR" dirty="0"/>
              <a:t>Par courrier : Le Village By CA - Parc Technor - 6 rue Maurice Tomi, 				97490 Sainte-Clotilde - Réunion</a:t>
            </a:r>
          </a:p>
          <a:p>
            <a:endParaRPr lang="fr-FR" dirty="0"/>
          </a:p>
        </p:txBody>
      </p:sp>
      <p:pic>
        <p:nvPicPr>
          <p:cNvPr id="24" name="Image 23">
            <a:extLst>
              <a:ext uri="{FF2B5EF4-FFF2-40B4-BE49-F238E27FC236}">
                <a16:creationId xmlns:a16="http://schemas.microsoft.com/office/drawing/2014/main" id="{CC1D8FF2-D6AF-4E00-9D67-FF7BFC5E434E}"/>
              </a:ext>
            </a:extLst>
          </p:cNvPr>
          <p:cNvPicPr>
            <a:picLocks noChangeAspect="1"/>
          </p:cNvPicPr>
          <p:nvPr/>
        </p:nvPicPr>
        <p:blipFill>
          <a:blip r:embed="rId3"/>
          <a:stretch>
            <a:fillRect/>
          </a:stretch>
        </p:blipFill>
        <p:spPr>
          <a:xfrm>
            <a:off x="4755771" y="5067409"/>
            <a:ext cx="2883658" cy="1158340"/>
          </a:xfrm>
          <a:prstGeom prst="rect">
            <a:avLst/>
          </a:prstGeom>
        </p:spPr>
      </p:pic>
      <p:sp>
        <p:nvSpPr>
          <p:cNvPr id="2" name="ZoneTexte 1">
            <a:extLst>
              <a:ext uri="{FF2B5EF4-FFF2-40B4-BE49-F238E27FC236}">
                <a16:creationId xmlns:a16="http://schemas.microsoft.com/office/drawing/2014/main" id="{050787F4-E1AC-4888-A7A5-69F05C0349E9}"/>
              </a:ext>
            </a:extLst>
          </p:cNvPr>
          <p:cNvSpPr txBox="1"/>
          <p:nvPr/>
        </p:nvSpPr>
        <p:spPr>
          <a:xfrm>
            <a:off x="628015" y="1332595"/>
            <a:ext cx="11410496" cy="1138773"/>
          </a:xfrm>
          <a:prstGeom prst="rect">
            <a:avLst/>
          </a:prstGeom>
          <a:noFill/>
        </p:spPr>
        <p:txBody>
          <a:bodyPr wrap="none" rtlCol="0">
            <a:spAutoFit/>
          </a:bodyPr>
          <a:lstStyle/>
          <a:p>
            <a:pPr marL="457200" indent="-457200">
              <a:buFont typeface="Arial" panose="020B0604020202020204" pitchFamily="34" charset="0"/>
              <a:buChar char="•"/>
            </a:pPr>
            <a:r>
              <a:rPr lang="fr-FR" sz="2800" dirty="0"/>
              <a:t>Pour le collège : professeur référent, Mme Aude Martin, professeur d’EPS.</a:t>
            </a:r>
          </a:p>
          <a:p>
            <a:pPr marL="1371600" lvl="2" indent="-457200">
              <a:buFont typeface="Arial" panose="020B0604020202020204" pitchFamily="34" charset="0"/>
              <a:buChar char="•"/>
            </a:pPr>
            <a:r>
              <a:rPr lang="fr-FR" sz="2000" dirty="0"/>
              <a:t>Par Téléphone : +262 692 71 24 96</a:t>
            </a:r>
          </a:p>
          <a:p>
            <a:pPr marL="1371600" lvl="2" indent="-457200">
              <a:buFont typeface="Arial" panose="020B0604020202020204" pitchFamily="34" charset="0"/>
              <a:buChar char="•"/>
            </a:pPr>
            <a:r>
              <a:rPr lang="fr-FR" sz="2000" dirty="0"/>
              <a:t>Par mail : </a:t>
            </a:r>
            <a:r>
              <a:rPr lang="fr-FR" sz="2000" dirty="0" err="1"/>
              <a:t>wolfmartin.aude@stmichel.re</a:t>
            </a:r>
            <a:endParaRPr lang="fr-FR" sz="2000" dirty="0"/>
          </a:p>
        </p:txBody>
      </p:sp>
    </p:spTree>
    <p:extLst>
      <p:ext uri="{BB962C8B-B14F-4D97-AF65-F5344CB8AC3E}">
        <p14:creationId xmlns:p14="http://schemas.microsoft.com/office/powerpoint/2010/main" val="399860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38200" y="3175"/>
            <a:ext cx="10515600"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38200" y="1520826"/>
            <a:ext cx="10515600" cy="1086315"/>
          </a:xfrm>
        </p:spPr>
        <p:txBody>
          <a:bodyPr>
            <a:normAutofit/>
          </a:bodyPr>
          <a:lstStyle/>
          <a:p>
            <a:pPr marL="0" indent="0" algn="just">
              <a:spcBef>
                <a:spcPts val="2400"/>
              </a:spcBef>
              <a:buNone/>
            </a:pPr>
            <a:r>
              <a:rPr lang="fr-FR" sz="2400" dirty="0"/>
              <a:t>	Avec l’arrivée de mon fils et l’envie de lui faire découvrir la neige, j’ai moi-même redécouvert les plaisirs des sports d’hivers, du froid, de ces immensités blanches immaculées.</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7264582" y="573769"/>
            <a:ext cx="4184468"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 mot de l’organisateur</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C1164D3-122A-4802-B314-8946AF48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772" y="2778591"/>
            <a:ext cx="1927503" cy="3429000"/>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1050C879-1958-4176-81BC-1F49E29D1885}"/>
              </a:ext>
            </a:extLst>
          </p:cNvPr>
          <p:cNvSpPr/>
          <p:nvPr/>
        </p:nvSpPr>
        <p:spPr>
          <a:xfrm>
            <a:off x="838200" y="3061359"/>
            <a:ext cx="8172450" cy="830997"/>
          </a:xfrm>
          <a:prstGeom prst="rect">
            <a:avLst/>
          </a:prstGeom>
        </p:spPr>
        <p:txBody>
          <a:bodyPr wrap="square">
            <a:spAutoFit/>
          </a:bodyPr>
          <a:lstStyle/>
          <a:p>
            <a:pPr algn="just">
              <a:spcBef>
                <a:spcPts val="2400"/>
              </a:spcBef>
            </a:pPr>
            <a:r>
              <a:rPr lang="fr-FR" sz="2400" dirty="0"/>
              <a:t>	Au fil des années est née l’envie de faire découvrir à d’autres enfants de la Réunion ces plaisirs des sports d’hivers.</a:t>
            </a:r>
          </a:p>
        </p:txBody>
      </p:sp>
      <p:sp>
        <p:nvSpPr>
          <p:cNvPr id="10" name="Rectangle 9">
            <a:extLst>
              <a:ext uri="{FF2B5EF4-FFF2-40B4-BE49-F238E27FC236}">
                <a16:creationId xmlns:a16="http://schemas.microsoft.com/office/drawing/2014/main" id="{E34D9688-1120-4AF3-B772-56A608C14C9E}"/>
              </a:ext>
            </a:extLst>
          </p:cNvPr>
          <p:cNvSpPr/>
          <p:nvPr/>
        </p:nvSpPr>
        <p:spPr>
          <a:xfrm>
            <a:off x="838200" y="4346575"/>
            <a:ext cx="8172450" cy="1200329"/>
          </a:xfrm>
          <a:prstGeom prst="rect">
            <a:avLst/>
          </a:prstGeom>
        </p:spPr>
        <p:txBody>
          <a:bodyPr wrap="square">
            <a:spAutoFit/>
          </a:bodyPr>
          <a:lstStyle/>
          <a:p>
            <a:pPr algn="just">
              <a:spcBef>
                <a:spcPts val="2400"/>
              </a:spcBef>
            </a:pPr>
            <a:r>
              <a:rPr lang="fr-FR" sz="2400" dirty="0"/>
              <a:t>	Aujourd’hui grâce à mon entreprise ce rêve peut se réaliser. Mais c’est surtout le regard du papa qui est présent dans cette mise en œuvre. </a:t>
            </a:r>
          </a:p>
        </p:txBody>
      </p:sp>
      <p:sp>
        <p:nvSpPr>
          <p:cNvPr id="11" name="ZoneTexte 10">
            <a:extLst>
              <a:ext uri="{FF2B5EF4-FFF2-40B4-BE49-F238E27FC236}">
                <a16:creationId xmlns:a16="http://schemas.microsoft.com/office/drawing/2014/main" id="{37FD3A5E-4E43-400B-9027-C0CD127330AE}"/>
              </a:ext>
            </a:extLst>
          </p:cNvPr>
          <p:cNvSpPr txBox="1"/>
          <p:nvPr/>
        </p:nvSpPr>
        <p:spPr>
          <a:xfrm>
            <a:off x="9356816" y="6284231"/>
            <a:ext cx="1420582" cy="215444"/>
          </a:xfrm>
          <a:prstGeom prst="rect">
            <a:avLst/>
          </a:prstGeom>
          <a:noFill/>
        </p:spPr>
        <p:txBody>
          <a:bodyPr wrap="none" rtlCol="0">
            <a:spAutoFit/>
          </a:bodyPr>
          <a:lstStyle/>
          <a:p>
            <a:r>
              <a:rPr lang="fr-FR" sz="800" dirty="0">
                <a:latin typeface="+mj-lt"/>
              </a:rPr>
              <a:t>Crédit photo : S.CHAILLY-2018</a:t>
            </a:r>
          </a:p>
        </p:txBody>
      </p:sp>
    </p:spTree>
    <p:extLst>
      <p:ext uri="{BB962C8B-B14F-4D97-AF65-F5344CB8AC3E}">
        <p14:creationId xmlns:p14="http://schemas.microsoft.com/office/powerpoint/2010/main" val="359208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38200" y="1587500"/>
            <a:ext cx="10515600" cy="2146293"/>
          </a:xfrm>
        </p:spPr>
        <p:txBody>
          <a:bodyPr>
            <a:normAutofit/>
          </a:bodyPr>
          <a:lstStyle/>
          <a:p>
            <a:pPr lvl="1" algn="just">
              <a:spcBef>
                <a:spcPts val="2400"/>
              </a:spcBef>
            </a:pPr>
            <a:r>
              <a:rPr lang="fr-FR" dirty="0"/>
              <a:t>Mercredi 04 mars 2020 départ le matin de la Réunion pour Paris.</a:t>
            </a:r>
          </a:p>
          <a:p>
            <a:pPr lvl="1" algn="just">
              <a:spcBef>
                <a:spcPts val="2400"/>
              </a:spcBef>
            </a:pPr>
            <a:r>
              <a:rPr lang="fr-FR" dirty="0"/>
              <a:t>Jeudi 05 et vendredi 06, découverte de Paris. (soit 2 jours entiers)</a:t>
            </a:r>
          </a:p>
          <a:p>
            <a:pPr lvl="1" algn="just">
              <a:spcBef>
                <a:spcPts val="2400"/>
              </a:spcBef>
            </a:pPr>
            <a:r>
              <a:rPr lang="fr-FR" dirty="0"/>
              <a:t>Samedi 07 départ pour les Alpes Française</a:t>
            </a:r>
            <a:r>
              <a:rPr lang="fr-FR" dirty="0">
                <a:solidFill>
                  <a:schemeClr val="accent1"/>
                </a:solidFill>
              </a:rPr>
              <a:t>…………………………………..</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7264582" y="573769"/>
            <a:ext cx="4184468"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Déroulé du séjour</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A26557B3-3F06-4422-B814-5BC8AB378559}"/>
              </a:ext>
            </a:extLst>
          </p:cNvPr>
          <p:cNvPicPr>
            <a:picLocks noChangeAspect="1"/>
          </p:cNvPicPr>
          <p:nvPr/>
        </p:nvPicPr>
        <p:blipFill>
          <a:blip r:embed="rId3"/>
          <a:stretch>
            <a:fillRect/>
          </a:stretch>
        </p:blipFill>
        <p:spPr>
          <a:xfrm>
            <a:off x="9713868" y="2276756"/>
            <a:ext cx="1865538" cy="1152244"/>
          </a:xfrm>
          <a:prstGeom prst="rect">
            <a:avLst/>
          </a:prstGeom>
        </p:spPr>
      </p:pic>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130534" y="3868730"/>
            <a:ext cx="7318516" cy="2471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spcBef>
                <a:spcPts val="2400"/>
              </a:spcBef>
            </a:pPr>
            <a:r>
              <a:rPr lang="fr-FR" dirty="0"/>
              <a:t>Du dimanche 08 au vendredi 13 séjour en station Alpine. (soit 6 jours pleins).</a:t>
            </a:r>
          </a:p>
          <a:p>
            <a:pPr lvl="1" algn="just">
              <a:spcBef>
                <a:spcPts val="2400"/>
              </a:spcBef>
            </a:pPr>
            <a:r>
              <a:rPr lang="fr-FR" dirty="0"/>
              <a:t>Samedi 14 départ pour Paris et vol retour Réunion.</a:t>
            </a:r>
          </a:p>
          <a:p>
            <a:pPr lvl="1" algn="just">
              <a:spcBef>
                <a:spcPts val="2400"/>
              </a:spcBef>
            </a:pPr>
            <a:r>
              <a:rPr lang="fr-FR" dirty="0"/>
              <a:t>Dimanche 15 mars 2020 arrivée Réunion.</a:t>
            </a:r>
          </a:p>
        </p:txBody>
      </p:sp>
      <p:pic>
        <p:nvPicPr>
          <p:cNvPr id="12" name="Image 11">
            <a:extLst>
              <a:ext uri="{FF2B5EF4-FFF2-40B4-BE49-F238E27FC236}">
                <a16:creationId xmlns:a16="http://schemas.microsoft.com/office/drawing/2014/main" id="{CA9CB81A-B896-4F51-93CA-06DFDC5F4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733793"/>
            <a:ext cx="3362325" cy="2520032"/>
          </a:xfrm>
          <a:prstGeom prst="rect">
            <a:avLst/>
          </a:prstGeom>
          <a:effectLst>
            <a:outerShdw blurRad="50800" dist="38100" dir="8100000" algn="tr" rotWithShape="0">
              <a:prstClr val="black">
                <a:alpha val="40000"/>
              </a:prstClr>
            </a:outerShdw>
          </a:effectLst>
        </p:spPr>
      </p:pic>
      <p:sp>
        <p:nvSpPr>
          <p:cNvPr id="13" name="ZoneTexte 12">
            <a:extLst>
              <a:ext uri="{FF2B5EF4-FFF2-40B4-BE49-F238E27FC236}">
                <a16:creationId xmlns:a16="http://schemas.microsoft.com/office/drawing/2014/main" id="{B7C3CBDD-8150-4978-8CBD-7499583E9584}"/>
              </a:ext>
            </a:extLst>
          </p:cNvPr>
          <p:cNvSpPr txBox="1"/>
          <p:nvPr/>
        </p:nvSpPr>
        <p:spPr>
          <a:xfrm>
            <a:off x="838200" y="6340466"/>
            <a:ext cx="1420582" cy="215444"/>
          </a:xfrm>
          <a:prstGeom prst="rect">
            <a:avLst/>
          </a:prstGeom>
          <a:noFill/>
        </p:spPr>
        <p:txBody>
          <a:bodyPr wrap="none" rtlCol="0">
            <a:spAutoFit/>
          </a:bodyPr>
          <a:lstStyle/>
          <a:p>
            <a:r>
              <a:rPr lang="fr-FR" sz="800" dirty="0">
                <a:latin typeface="+mj-lt"/>
              </a:rPr>
              <a:t>Crédit photo : S.CHAILLY-2018</a:t>
            </a:r>
          </a:p>
        </p:txBody>
      </p:sp>
    </p:spTree>
    <p:extLst>
      <p:ext uri="{BB962C8B-B14F-4D97-AF65-F5344CB8AC3E}">
        <p14:creationId xmlns:p14="http://schemas.microsoft.com/office/powerpoint/2010/main" val="422566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4622801" y="573769"/>
            <a:ext cx="6826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a:t>
            </a:r>
            <a:r>
              <a:rPr lang="fr-FR" sz="3200" baseline="30000" dirty="0">
                <a:solidFill>
                  <a:schemeClr val="accent1"/>
                </a:solidFill>
              </a:rPr>
              <a:t>er</a:t>
            </a:r>
            <a:r>
              <a:rPr lang="fr-FR" sz="3200" dirty="0">
                <a:solidFill>
                  <a:schemeClr val="accent1"/>
                </a:solidFill>
              </a:rPr>
              <a:t> temps fort sur Paris le jeudi 5 mars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3628989" y="1165229"/>
            <a:ext cx="8336104" cy="3678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a:lnSpc>
                <a:spcPct val="150000"/>
              </a:lnSpc>
              <a:spcBef>
                <a:spcPts val="2400"/>
              </a:spcBef>
            </a:pPr>
            <a:r>
              <a:rPr lang="fr-FR" dirty="0"/>
              <a:t>Visite du 2ème étage de la </a:t>
            </a:r>
            <a:r>
              <a:rPr lang="fr-FR" b="1" dirty="0"/>
              <a:t>TOUR EIFFEL</a:t>
            </a:r>
            <a:r>
              <a:rPr lang="fr-FR" dirty="0"/>
              <a:t>.</a:t>
            </a:r>
          </a:p>
          <a:p>
            <a:pPr marL="342900" lvl="1" indent="-342900" algn="just">
              <a:lnSpc>
                <a:spcPct val="150000"/>
              </a:lnSpc>
              <a:spcBef>
                <a:spcPts val="1200"/>
              </a:spcBef>
            </a:pPr>
            <a:r>
              <a:rPr lang="fr-FR" dirty="0"/>
              <a:t>Circuit en </a:t>
            </a:r>
            <a:r>
              <a:rPr lang="fr-FR" b="1" dirty="0"/>
              <a:t>bus Open Tour </a:t>
            </a:r>
            <a:r>
              <a:rPr lang="fr-FR" dirty="0"/>
              <a:t>pour effectuer une visite de Paris.</a:t>
            </a:r>
          </a:p>
          <a:p>
            <a:pPr marL="342900" lvl="1" indent="-342900" algn="just">
              <a:lnSpc>
                <a:spcPct val="150000"/>
              </a:lnSpc>
              <a:spcBef>
                <a:spcPts val="1200"/>
              </a:spcBef>
            </a:pPr>
            <a:r>
              <a:rPr lang="fr-FR" dirty="0"/>
              <a:t>Repas au restaurant le Monte-Carlo près de </a:t>
            </a:r>
            <a:r>
              <a:rPr lang="fr-FR" b="1" dirty="0"/>
              <a:t>l’Arc de Triomphe</a:t>
            </a:r>
            <a:r>
              <a:rPr lang="fr-FR" dirty="0"/>
              <a:t>.</a:t>
            </a:r>
          </a:p>
          <a:p>
            <a:pPr marL="342900" lvl="1" indent="-342900" algn="just">
              <a:lnSpc>
                <a:spcPct val="150000"/>
              </a:lnSpc>
              <a:spcBef>
                <a:spcPts val="1200"/>
              </a:spcBef>
            </a:pPr>
            <a:r>
              <a:rPr lang="fr-FR" dirty="0"/>
              <a:t>Visite du </a:t>
            </a:r>
            <a:r>
              <a:rPr lang="fr-FR" b="1" dirty="0"/>
              <a:t>Palais de la Découverte</a:t>
            </a:r>
            <a:r>
              <a:rPr lang="fr-FR" dirty="0"/>
              <a:t>, lors des visites animées  des médiateurs scientifiques organisent en direct des expériences souvent spectaculaires, des exposés et des ateliers.</a:t>
            </a:r>
          </a:p>
        </p:txBody>
      </p:sp>
      <p:pic>
        <p:nvPicPr>
          <p:cNvPr id="17" name="Image 16">
            <a:extLst>
              <a:ext uri="{FF2B5EF4-FFF2-40B4-BE49-F238E27FC236}">
                <a16:creationId xmlns:a16="http://schemas.microsoft.com/office/drawing/2014/main" id="{39721765-77CF-4FFA-8EFE-AFF89305D052}"/>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1963990" y="1584858"/>
            <a:ext cx="1431290" cy="1533525"/>
          </a:xfrm>
          <a:prstGeom prst="rect">
            <a:avLst/>
          </a:prstGeom>
        </p:spPr>
      </p:pic>
      <p:pic>
        <p:nvPicPr>
          <p:cNvPr id="18" name="Image 17">
            <a:extLst>
              <a:ext uri="{FF2B5EF4-FFF2-40B4-BE49-F238E27FC236}">
                <a16:creationId xmlns:a16="http://schemas.microsoft.com/office/drawing/2014/main" id="{3338A9E6-A82F-4EBE-9227-8EA32870C6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rot="239289">
            <a:off x="1146715" y="3345765"/>
            <a:ext cx="2380040" cy="1193616"/>
          </a:xfrm>
          <a:prstGeom prst="roundRect">
            <a:avLst>
              <a:gd name="adj" fmla="val 12956"/>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grpSp>
        <p:nvGrpSpPr>
          <p:cNvPr id="21" name="Groupe 20">
            <a:extLst>
              <a:ext uri="{FF2B5EF4-FFF2-40B4-BE49-F238E27FC236}">
                <a16:creationId xmlns:a16="http://schemas.microsoft.com/office/drawing/2014/main" id="{0283EB4E-E70F-46A1-9EDB-515E82270B20}"/>
              </a:ext>
            </a:extLst>
          </p:cNvPr>
          <p:cNvGrpSpPr/>
          <p:nvPr/>
        </p:nvGrpSpPr>
        <p:grpSpPr>
          <a:xfrm>
            <a:off x="4086574" y="5074048"/>
            <a:ext cx="6984369" cy="1437959"/>
            <a:chOff x="4072359" y="5074048"/>
            <a:chExt cx="6984369" cy="1437959"/>
          </a:xfrm>
        </p:grpSpPr>
        <p:pic>
          <p:nvPicPr>
            <p:cNvPr id="5" name="Image 4">
              <a:extLst>
                <a:ext uri="{FF2B5EF4-FFF2-40B4-BE49-F238E27FC236}">
                  <a16:creationId xmlns:a16="http://schemas.microsoft.com/office/drawing/2014/main" id="{A86CB8AE-CA33-4286-B9EE-D3AACE0378E2}"/>
                </a:ext>
              </a:extLst>
            </p:cNvPr>
            <p:cNvPicPr>
              <a:picLocks noChangeAspect="1"/>
            </p:cNvPicPr>
            <p:nvPr/>
          </p:nvPicPr>
          <p:blipFill>
            <a:blip r:embed="rId6"/>
            <a:stretch>
              <a:fillRect/>
            </a:stretch>
          </p:blipFill>
          <p:spPr>
            <a:xfrm>
              <a:off x="6511359" y="5100935"/>
              <a:ext cx="2106368" cy="1384185"/>
            </a:xfrm>
            <a:prstGeom prst="rect">
              <a:avLst/>
            </a:prstGeom>
            <a:effectLst>
              <a:outerShdw blurRad="50800" dist="38100" dir="8100000" algn="tr" rotWithShape="0">
                <a:prstClr val="black">
                  <a:alpha val="40000"/>
                </a:prstClr>
              </a:outerShdw>
            </a:effectLst>
          </p:spPr>
        </p:pic>
        <p:pic>
          <p:nvPicPr>
            <p:cNvPr id="9" name="Image 8" descr="Une image contenant fille, intérieur&#10;&#10;Description générée automatiquement">
              <a:extLst>
                <a:ext uri="{FF2B5EF4-FFF2-40B4-BE49-F238E27FC236}">
                  <a16:creationId xmlns:a16="http://schemas.microsoft.com/office/drawing/2014/main" id="{D269A5FB-17D2-4466-A7BB-1E1A49798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0360" y="5090905"/>
              <a:ext cx="2106368" cy="1404245"/>
            </a:xfrm>
            <a:prstGeom prst="rect">
              <a:avLst/>
            </a:prstGeom>
            <a:effectLst>
              <a:outerShdw blurRad="50800" dist="38100" dir="8100000" algn="tr" rotWithShape="0">
                <a:prstClr val="black">
                  <a:alpha val="40000"/>
                </a:prstClr>
              </a:outerShdw>
            </a:effectLst>
          </p:spPr>
        </p:pic>
        <p:pic>
          <p:nvPicPr>
            <p:cNvPr id="13" name="Image 12">
              <a:extLst>
                <a:ext uri="{FF2B5EF4-FFF2-40B4-BE49-F238E27FC236}">
                  <a16:creationId xmlns:a16="http://schemas.microsoft.com/office/drawing/2014/main" id="{251495B9-E120-4451-B180-ACD81861F913}"/>
                </a:ext>
              </a:extLst>
            </p:cNvPr>
            <p:cNvPicPr>
              <a:picLocks noChangeAspect="1"/>
            </p:cNvPicPr>
            <p:nvPr/>
          </p:nvPicPr>
          <p:blipFill>
            <a:blip r:embed="rId8"/>
            <a:stretch>
              <a:fillRect/>
            </a:stretch>
          </p:blipFill>
          <p:spPr>
            <a:xfrm>
              <a:off x="4072359" y="5074048"/>
              <a:ext cx="2106367" cy="1437959"/>
            </a:xfrm>
            <a:prstGeom prst="rect">
              <a:avLst/>
            </a:prstGeom>
            <a:effectLst>
              <a:outerShdw blurRad="50800" dist="38100" dir="8100000" algn="tr" rotWithShape="0">
                <a:prstClr val="black">
                  <a:alpha val="40000"/>
                </a:prstClr>
              </a:outerShdw>
            </a:effectLst>
          </p:spPr>
        </p:pic>
      </p:grpSp>
      <p:pic>
        <p:nvPicPr>
          <p:cNvPr id="12" name="Image 11">
            <a:extLst>
              <a:ext uri="{FF2B5EF4-FFF2-40B4-BE49-F238E27FC236}">
                <a16:creationId xmlns:a16="http://schemas.microsoft.com/office/drawing/2014/main" id="{1D1395E8-7555-4472-B9A3-2802678BA9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7047" y="4886831"/>
            <a:ext cx="1625176" cy="1625176"/>
          </a:xfrm>
          <a:prstGeom prst="rect">
            <a:avLst/>
          </a:prstGeom>
        </p:spPr>
      </p:pic>
      <p:pic>
        <p:nvPicPr>
          <p:cNvPr id="14" name="Image 13">
            <a:extLst>
              <a:ext uri="{FF2B5EF4-FFF2-40B4-BE49-F238E27FC236}">
                <a16:creationId xmlns:a16="http://schemas.microsoft.com/office/drawing/2014/main" id="{D87F4054-8D54-42A9-B518-BD8BCE61BBE8}"/>
              </a:ext>
            </a:extLst>
          </p:cNvPr>
          <p:cNvPicPr>
            <a:picLocks noChangeAspect="1"/>
          </p:cNvPicPr>
          <p:nvPr/>
        </p:nvPicPr>
        <p:blipFill>
          <a:blip r:embed="rId10"/>
          <a:stretch>
            <a:fillRect/>
          </a:stretch>
        </p:blipFill>
        <p:spPr>
          <a:xfrm>
            <a:off x="420700" y="1328738"/>
            <a:ext cx="1323974" cy="2232446"/>
          </a:xfrm>
          <a:prstGeom prst="roundRect">
            <a:avLst>
              <a:gd name="adj" fmla="val 12956"/>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3698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2447448" y="1201234"/>
            <a:ext cx="9158287" cy="800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spcBef>
                <a:spcPts val="2400"/>
              </a:spcBef>
            </a:pPr>
            <a:r>
              <a:rPr lang="fr-FR" dirty="0"/>
              <a:t>Visite du </a:t>
            </a:r>
            <a:r>
              <a:rPr lang="fr-FR" b="1" dirty="0"/>
              <a:t>Musée National d’Histoire Naturelle </a:t>
            </a:r>
            <a:r>
              <a:rPr lang="fr-FR" dirty="0"/>
              <a:t>au Jardin des Plantes avec des activités pédagogiques.</a:t>
            </a:r>
          </a:p>
        </p:txBody>
      </p:sp>
      <p:sp>
        <p:nvSpPr>
          <p:cNvPr id="20" name="Espace réservé du contenu 2">
            <a:extLst>
              <a:ext uri="{FF2B5EF4-FFF2-40B4-BE49-F238E27FC236}">
                <a16:creationId xmlns:a16="http://schemas.microsoft.com/office/drawing/2014/main" id="{B763CDE4-5599-480A-BE55-E26DD35C08FA}"/>
              </a:ext>
            </a:extLst>
          </p:cNvPr>
          <p:cNvSpPr txBox="1">
            <a:spLocks/>
          </p:cNvSpPr>
          <p:nvPr/>
        </p:nvSpPr>
        <p:spPr>
          <a:xfrm>
            <a:off x="3924300" y="573769"/>
            <a:ext cx="752475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2</a:t>
            </a:r>
            <a:r>
              <a:rPr lang="fr-FR" sz="3200" baseline="30000" dirty="0">
                <a:solidFill>
                  <a:schemeClr val="accent1"/>
                </a:solidFill>
              </a:rPr>
              <a:t>ème</a:t>
            </a:r>
            <a:r>
              <a:rPr lang="fr-FR" sz="3200" dirty="0">
                <a:solidFill>
                  <a:schemeClr val="accent1"/>
                </a:solidFill>
              </a:rPr>
              <a:t> temps fort sur Paris le vendredi 6 mars</a:t>
            </a:r>
          </a:p>
        </p:txBody>
      </p:sp>
      <p:pic>
        <p:nvPicPr>
          <p:cNvPr id="14" name="Image 13">
            <a:extLst>
              <a:ext uri="{FF2B5EF4-FFF2-40B4-BE49-F238E27FC236}">
                <a16:creationId xmlns:a16="http://schemas.microsoft.com/office/drawing/2014/main" id="{27C80FEB-7974-4BF4-8B1A-0868917E4FB2}"/>
              </a:ext>
            </a:extLst>
          </p:cNvPr>
          <p:cNvPicPr>
            <a:picLocks noChangeAspect="1"/>
          </p:cNvPicPr>
          <p:nvPr/>
        </p:nvPicPr>
        <p:blipFill>
          <a:blip r:embed="rId3"/>
          <a:stretch>
            <a:fillRect/>
          </a:stretch>
        </p:blipFill>
        <p:spPr>
          <a:xfrm>
            <a:off x="1574800" y="4934406"/>
            <a:ext cx="2349500" cy="1759604"/>
          </a:xfrm>
          <a:prstGeom prst="rect">
            <a:avLst/>
          </a:prstGeom>
          <a:effectLst>
            <a:outerShdw blurRad="50800" dist="38100" dir="8100000" algn="tr" rotWithShape="0">
              <a:prstClr val="black">
                <a:alpha val="40000"/>
              </a:prstClr>
            </a:outerShdw>
          </a:effectLst>
        </p:spPr>
      </p:pic>
      <p:pic>
        <p:nvPicPr>
          <p:cNvPr id="21" name="Image 20">
            <a:extLst>
              <a:ext uri="{FF2B5EF4-FFF2-40B4-BE49-F238E27FC236}">
                <a16:creationId xmlns:a16="http://schemas.microsoft.com/office/drawing/2014/main" id="{99C16712-A5D4-456A-B46B-99C98EE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11" y="1144574"/>
            <a:ext cx="3201099" cy="1017298"/>
          </a:xfrm>
          <a:prstGeom prst="rect">
            <a:avLst/>
          </a:prstGeom>
        </p:spPr>
      </p:pic>
      <p:grpSp>
        <p:nvGrpSpPr>
          <p:cNvPr id="29" name="Groupe 28">
            <a:extLst>
              <a:ext uri="{FF2B5EF4-FFF2-40B4-BE49-F238E27FC236}">
                <a16:creationId xmlns:a16="http://schemas.microsoft.com/office/drawing/2014/main" id="{B024DCCE-42AB-4468-87F7-165A6368B1CE}"/>
              </a:ext>
            </a:extLst>
          </p:cNvPr>
          <p:cNvGrpSpPr/>
          <p:nvPr/>
        </p:nvGrpSpPr>
        <p:grpSpPr>
          <a:xfrm>
            <a:off x="419101" y="2183068"/>
            <a:ext cx="11353798" cy="2387484"/>
            <a:chOff x="419101" y="2183068"/>
            <a:chExt cx="11353798" cy="2387484"/>
          </a:xfrm>
        </p:grpSpPr>
        <p:pic>
          <p:nvPicPr>
            <p:cNvPr id="22" name="Image 21">
              <a:extLst>
                <a:ext uri="{FF2B5EF4-FFF2-40B4-BE49-F238E27FC236}">
                  <a16:creationId xmlns:a16="http://schemas.microsoft.com/office/drawing/2014/main" id="{ED25096E-5741-4CFD-8E80-6C7B64A0CD2C}"/>
                </a:ext>
              </a:extLst>
            </p:cNvPr>
            <p:cNvPicPr>
              <a:picLocks noChangeAspect="1"/>
            </p:cNvPicPr>
            <p:nvPr/>
          </p:nvPicPr>
          <p:blipFill>
            <a:blip r:embed="rId5"/>
            <a:stretch>
              <a:fillRect/>
            </a:stretch>
          </p:blipFill>
          <p:spPr>
            <a:xfrm>
              <a:off x="419101" y="2189024"/>
              <a:ext cx="1661116" cy="2381528"/>
            </a:xfrm>
            <a:prstGeom prst="rect">
              <a:avLst/>
            </a:prstGeom>
          </p:spPr>
        </p:pic>
        <p:pic>
          <p:nvPicPr>
            <p:cNvPr id="23" name="Image 22">
              <a:extLst>
                <a:ext uri="{FF2B5EF4-FFF2-40B4-BE49-F238E27FC236}">
                  <a16:creationId xmlns:a16="http://schemas.microsoft.com/office/drawing/2014/main" id="{B36C5251-F760-4962-AA3A-805ED9F6BB8E}"/>
                </a:ext>
              </a:extLst>
            </p:cNvPr>
            <p:cNvPicPr>
              <a:picLocks noChangeAspect="1"/>
            </p:cNvPicPr>
            <p:nvPr/>
          </p:nvPicPr>
          <p:blipFill>
            <a:blip r:embed="rId6"/>
            <a:stretch>
              <a:fillRect/>
            </a:stretch>
          </p:blipFill>
          <p:spPr>
            <a:xfrm>
              <a:off x="2374083" y="2189024"/>
              <a:ext cx="1631022" cy="2381528"/>
            </a:xfrm>
            <a:prstGeom prst="rect">
              <a:avLst/>
            </a:prstGeom>
          </p:spPr>
        </p:pic>
        <p:pic>
          <p:nvPicPr>
            <p:cNvPr id="24" name="Image 23">
              <a:extLst>
                <a:ext uri="{FF2B5EF4-FFF2-40B4-BE49-F238E27FC236}">
                  <a16:creationId xmlns:a16="http://schemas.microsoft.com/office/drawing/2014/main" id="{2FE43F51-94D1-442E-A286-0F102046BF09}"/>
                </a:ext>
              </a:extLst>
            </p:cNvPr>
            <p:cNvPicPr>
              <a:picLocks noChangeAspect="1"/>
            </p:cNvPicPr>
            <p:nvPr/>
          </p:nvPicPr>
          <p:blipFill>
            <a:blip r:embed="rId7"/>
            <a:stretch>
              <a:fillRect/>
            </a:stretch>
          </p:blipFill>
          <p:spPr>
            <a:xfrm>
              <a:off x="6243871" y="2189024"/>
              <a:ext cx="1639156" cy="2381528"/>
            </a:xfrm>
            <a:prstGeom prst="rect">
              <a:avLst/>
            </a:prstGeom>
          </p:spPr>
        </p:pic>
        <p:pic>
          <p:nvPicPr>
            <p:cNvPr id="25" name="Image 24">
              <a:extLst>
                <a:ext uri="{FF2B5EF4-FFF2-40B4-BE49-F238E27FC236}">
                  <a16:creationId xmlns:a16="http://schemas.microsoft.com/office/drawing/2014/main" id="{ED140287-38CA-41DF-904E-AD12EA8B8DA0}"/>
                </a:ext>
              </a:extLst>
            </p:cNvPr>
            <p:cNvPicPr>
              <a:picLocks noChangeAspect="1"/>
            </p:cNvPicPr>
            <p:nvPr/>
          </p:nvPicPr>
          <p:blipFill>
            <a:blip r:embed="rId8"/>
            <a:stretch>
              <a:fillRect/>
            </a:stretch>
          </p:blipFill>
          <p:spPr>
            <a:xfrm>
              <a:off x="4298971" y="2189024"/>
              <a:ext cx="1651034" cy="2381528"/>
            </a:xfrm>
            <a:prstGeom prst="rect">
              <a:avLst/>
            </a:prstGeom>
          </p:spPr>
        </p:pic>
        <p:pic>
          <p:nvPicPr>
            <p:cNvPr id="26" name="Image 25">
              <a:extLst>
                <a:ext uri="{FF2B5EF4-FFF2-40B4-BE49-F238E27FC236}">
                  <a16:creationId xmlns:a16="http://schemas.microsoft.com/office/drawing/2014/main" id="{357671A8-296E-4238-8BBA-B7C4F02480CA}"/>
                </a:ext>
              </a:extLst>
            </p:cNvPr>
            <p:cNvPicPr>
              <a:picLocks noChangeAspect="1"/>
            </p:cNvPicPr>
            <p:nvPr/>
          </p:nvPicPr>
          <p:blipFill>
            <a:blip r:embed="rId9"/>
            <a:stretch>
              <a:fillRect/>
            </a:stretch>
          </p:blipFill>
          <p:spPr>
            <a:xfrm>
              <a:off x="8176893" y="2183068"/>
              <a:ext cx="1661117" cy="2387484"/>
            </a:xfrm>
            <a:prstGeom prst="rect">
              <a:avLst/>
            </a:prstGeom>
          </p:spPr>
        </p:pic>
        <p:pic>
          <p:nvPicPr>
            <p:cNvPr id="27" name="Image 26">
              <a:extLst>
                <a:ext uri="{FF2B5EF4-FFF2-40B4-BE49-F238E27FC236}">
                  <a16:creationId xmlns:a16="http://schemas.microsoft.com/office/drawing/2014/main" id="{6999F915-D8B9-4C8C-B023-61605E045988}"/>
                </a:ext>
              </a:extLst>
            </p:cNvPr>
            <p:cNvPicPr>
              <a:picLocks noChangeAspect="1"/>
            </p:cNvPicPr>
            <p:nvPr/>
          </p:nvPicPr>
          <p:blipFill>
            <a:blip r:embed="rId10"/>
            <a:stretch>
              <a:fillRect/>
            </a:stretch>
          </p:blipFill>
          <p:spPr>
            <a:xfrm>
              <a:off x="10131874" y="2183068"/>
              <a:ext cx="1641025" cy="2387484"/>
            </a:xfrm>
            <a:prstGeom prst="rect">
              <a:avLst/>
            </a:prstGeom>
          </p:spPr>
        </p:pic>
      </p:grpSp>
      <p:sp>
        <p:nvSpPr>
          <p:cNvPr id="28" name="Rectangle 27">
            <a:extLst>
              <a:ext uri="{FF2B5EF4-FFF2-40B4-BE49-F238E27FC236}">
                <a16:creationId xmlns:a16="http://schemas.microsoft.com/office/drawing/2014/main" id="{801E4B38-99F8-478D-9B35-813CCC7AF6A8}"/>
              </a:ext>
            </a:extLst>
          </p:cNvPr>
          <p:cNvSpPr/>
          <p:nvPr/>
        </p:nvSpPr>
        <p:spPr>
          <a:xfrm>
            <a:off x="3704115" y="5583376"/>
            <a:ext cx="7965120" cy="461665"/>
          </a:xfrm>
          <a:prstGeom prst="rect">
            <a:avLst/>
          </a:prstGeom>
        </p:spPr>
        <p:txBody>
          <a:bodyPr wrap="square">
            <a:spAutoFit/>
          </a:bodyPr>
          <a:lstStyle/>
          <a:p>
            <a:pPr marL="800100" lvl="1" indent="-342900" algn="just">
              <a:spcBef>
                <a:spcPts val="2400"/>
              </a:spcBef>
              <a:buFont typeface="Arial" panose="020B0604020202020204" pitchFamily="34" charset="0"/>
              <a:buChar char="•"/>
            </a:pPr>
            <a:r>
              <a:rPr lang="fr-FR" sz="2400" dirty="0"/>
              <a:t>1h de </a:t>
            </a:r>
            <a:r>
              <a:rPr lang="fr-FR" sz="2400" b="1" dirty="0"/>
              <a:t>Croisière sur la Seine </a:t>
            </a:r>
            <a:r>
              <a:rPr lang="fr-FR" sz="2400" dirty="0"/>
              <a:t>avec les Bateaux Parisiens</a:t>
            </a:r>
          </a:p>
        </p:txBody>
      </p:sp>
    </p:spTree>
    <p:extLst>
      <p:ext uri="{BB962C8B-B14F-4D97-AF65-F5344CB8AC3E}">
        <p14:creationId xmlns:p14="http://schemas.microsoft.com/office/powerpoint/2010/main" val="19944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Dans les Alpes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7915276" y="1404937"/>
            <a:ext cx="3886199" cy="3406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lvl="1" algn="just">
              <a:spcBef>
                <a:spcPts val="1800"/>
              </a:spcBef>
            </a:pPr>
            <a:r>
              <a:rPr lang="fr-FR" sz="1800" dirty="0"/>
              <a:t>Au pays de « Belle et Sébastien », retrouvons tous les lieux de tournage des trois films.</a:t>
            </a:r>
          </a:p>
          <a:p>
            <a:pPr marL="360000" lvl="1" algn="just">
              <a:spcBef>
                <a:spcPts val="1800"/>
              </a:spcBef>
            </a:pPr>
            <a:r>
              <a:rPr lang="fr-FR" sz="1800" dirty="0"/>
              <a:t>Des sommets à plus de 3000 mètres qui font une frontière naturelle entre France et Italie.</a:t>
            </a:r>
          </a:p>
          <a:p>
            <a:pPr marL="360000" lvl="1" algn="just">
              <a:spcBef>
                <a:spcPts val="1800"/>
              </a:spcBef>
            </a:pPr>
            <a:r>
              <a:rPr lang="fr-FR" sz="1800" dirty="0"/>
              <a:t>La canopée des cimes, plateforme panoramique au sommet des pistes.</a:t>
            </a:r>
          </a:p>
        </p:txBody>
      </p:sp>
      <p:pic>
        <p:nvPicPr>
          <p:cNvPr id="7" name="Image 6">
            <a:extLst>
              <a:ext uri="{FF2B5EF4-FFF2-40B4-BE49-F238E27FC236}">
                <a16:creationId xmlns:a16="http://schemas.microsoft.com/office/drawing/2014/main" id="{BFC6517F-0748-405E-99BF-62F72260222D}"/>
              </a:ext>
            </a:extLst>
          </p:cNvPr>
          <p:cNvPicPr>
            <a:picLocks noChangeAspect="1"/>
          </p:cNvPicPr>
          <p:nvPr/>
        </p:nvPicPr>
        <p:blipFill>
          <a:blip r:embed="rId3"/>
          <a:stretch>
            <a:fillRect/>
          </a:stretch>
        </p:blipFill>
        <p:spPr>
          <a:xfrm>
            <a:off x="838200" y="1404938"/>
            <a:ext cx="7163833" cy="5026189"/>
          </a:xfrm>
          <a:prstGeom prst="rect">
            <a:avLst/>
          </a:prstGeom>
          <a:effectLst>
            <a:outerShdw blurRad="50800" dist="38100" dir="8100000" algn="tr" rotWithShape="0">
              <a:prstClr val="black">
                <a:alpha val="40000"/>
              </a:prstClr>
            </a:outerShdw>
          </a:effectLst>
        </p:spPr>
      </p:pic>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807661" y="5116207"/>
            <a:ext cx="5395912" cy="1314920"/>
          </a:xfrm>
          <a:solidFill>
            <a:schemeClr val="bg1"/>
          </a:solidFill>
        </p:spPr>
        <p:txBody>
          <a:bodyPr>
            <a:normAutofit/>
          </a:bodyPr>
          <a:lstStyle/>
          <a:p>
            <a:pPr marL="0" lvl="1" indent="0">
              <a:lnSpc>
                <a:spcPct val="110000"/>
              </a:lnSpc>
              <a:spcBef>
                <a:spcPts val="2400"/>
              </a:spcBef>
              <a:buNone/>
            </a:pPr>
            <a:r>
              <a:rPr lang="fr-FR" sz="2600" dirty="0"/>
              <a:t>Une ambiance chaleureuse de village avec une âme montagnarde en prime.</a:t>
            </a:r>
          </a:p>
        </p:txBody>
      </p:sp>
      <p:sp>
        <p:nvSpPr>
          <p:cNvPr id="9" name="Triangle isocèle 8">
            <a:extLst>
              <a:ext uri="{FF2B5EF4-FFF2-40B4-BE49-F238E27FC236}">
                <a16:creationId xmlns:a16="http://schemas.microsoft.com/office/drawing/2014/main" id="{D7FD1464-E294-42AC-9E1F-426B01B8159E}"/>
              </a:ext>
            </a:extLst>
          </p:cNvPr>
          <p:cNvSpPr/>
          <p:nvPr/>
        </p:nvSpPr>
        <p:spPr>
          <a:xfrm rot="16200000">
            <a:off x="4747559" y="5225091"/>
            <a:ext cx="1168986" cy="95121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BCEFB16A-3B19-458F-AAE4-830B3AD3DB24}"/>
              </a:ext>
            </a:extLst>
          </p:cNvPr>
          <p:cNvSpPr txBox="1"/>
          <p:nvPr/>
        </p:nvSpPr>
        <p:spPr>
          <a:xfrm>
            <a:off x="828675" y="6431127"/>
            <a:ext cx="981359" cy="215444"/>
          </a:xfrm>
          <a:prstGeom prst="rect">
            <a:avLst/>
          </a:prstGeom>
          <a:noFill/>
        </p:spPr>
        <p:txBody>
          <a:bodyPr wrap="none" rtlCol="0">
            <a:spAutoFit/>
          </a:bodyPr>
          <a:lstStyle/>
          <a:p>
            <a:r>
              <a:rPr lang="fr-FR" sz="800" dirty="0">
                <a:latin typeface="+mj-lt"/>
              </a:rPr>
              <a:t>Crédit photo : HMV</a:t>
            </a:r>
          </a:p>
        </p:txBody>
      </p:sp>
      <p:sp>
        <p:nvSpPr>
          <p:cNvPr id="5" name="Rectangle 4">
            <a:hlinkClick r:id="rId4"/>
            <a:extLst>
              <a:ext uri="{FF2B5EF4-FFF2-40B4-BE49-F238E27FC236}">
                <a16:creationId xmlns:a16="http://schemas.microsoft.com/office/drawing/2014/main" id="{5D4108F7-E26E-4389-B4F9-B19A6AE2EC52}"/>
              </a:ext>
            </a:extLst>
          </p:cNvPr>
          <p:cNvSpPr/>
          <p:nvPr/>
        </p:nvSpPr>
        <p:spPr>
          <a:xfrm>
            <a:off x="9983349" y="6393425"/>
            <a:ext cx="1818126" cy="253146"/>
          </a:xfrm>
          <a:prstGeom prst="rect">
            <a:avLst/>
          </a:prstGeom>
        </p:spPr>
        <p:txBody>
          <a:bodyPr wrap="none">
            <a:spAutoFit/>
          </a:bodyPr>
          <a:lstStyle/>
          <a:p>
            <a:pPr marL="0" lvl="1" indent="0">
              <a:lnSpc>
                <a:spcPct val="110000"/>
              </a:lnSpc>
              <a:spcBef>
                <a:spcPts val="2400"/>
              </a:spcBef>
              <a:buNone/>
            </a:pPr>
            <a:r>
              <a:rPr lang="fr-FR" sz="1000" dirty="0">
                <a:solidFill>
                  <a:schemeClr val="bg1">
                    <a:lumMod val="50000"/>
                  </a:schemeClr>
                </a:solidFill>
              </a:rPr>
              <a:t>https://youtu.be/7LhSQ_-5Z0Q</a:t>
            </a:r>
          </a:p>
        </p:txBody>
      </p:sp>
    </p:spTree>
    <p:extLst>
      <p:ext uri="{BB962C8B-B14F-4D97-AF65-F5344CB8AC3E}">
        <p14:creationId xmlns:p14="http://schemas.microsoft.com/office/powerpoint/2010/main" val="147831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572863-B403-4CCC-9E0F-71D644B1E9BE}"/>
              </a:ext>
            </a:extLst>
          </p:cNvPr>
          <p:cNvPicPr>
            <a:picLocks noChangeAspect="1"/>
          </p:cNvPicPr>
          <p:nvPr/>
        </p:nvPicPr>
        <p:blipFill rotWithShape="1">
          <a:blip r:embed="rId3"/>
          <a:srcRect l="1718" r="2422"/>
          <a:stretch/>
        </p:blipFill>
        <p:spPr>
          <a:xfrm>
            <a:off x="209550" y="1326754"/>
            <a:ext cx="11687175" cy="3041583"/>
          </a:xfrm>
          <a:prstGeom prst="rect">
            <a:avLst/>
          </a:prstGeom>
          <a:effectLst>
            <a:outerShdw blurRad="50800" dist="38100" dir="8100000" algn="tr" rotWithShape="0">
              <a:prstClr val="black">
                <a:alpha val="40000"/>
              </a:prstClr>
            </a:outerShdw>
          </a:effectLst>
        </p:spPr>
      </p:pic>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28675" y="1474984"/>
            <a:ext cx="10515600" cy="654086"/>
          </a:xfrm>
          <a:effectLst>
            <a:outerShdw blurRad="50800" dist="38100" dir="8100000" algn="tr" rotWithShape="0">
              <a:prstClr val="black">
                <a:alpha val="40000"/>
              </a:prstClr>
            </a:outerShdw>
          </a:effectLst>
        </p:spPr>
        <p:txBody>
          <a:bodyPr>
            <a:normAutofit/>
          </a:bodyPr>
          <a:lstStyle/>
          <a:p>
            <a:pPr marL="180975" lvl="1" indent="0" algn="ctr">
              <a:lnSpc>
                <a:spcPct val="110000"/>
              </a:lnSpc>
              <a:spcBef>
                <a:spcPts val="2400"/>
              </a:spcBef>
              <a:buNone/>
            </a:pPr>
            <a:r>
              <a:rPr lang="fr-FR" dirty="0">
                <a:solidFill>
                  <a:schemeClr val="bg1"/>
                </a:solidFill>
              </a:rPr>
              <a:t>La station aux mille visages au cœur du Parc national de la Vanoise.</a:t>
            </a:r>
            <a:endParaRPr lang="fr-FR" sz="2800" dirty="0">
              <a:solidFill>
                <a:schemeClr val="bg1"/>
              </a:solidFill>
            </a:endParaRP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La station-village</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1028699" y="4676223"/>
            <a:ext cx="9525001" cy="190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spcBef>
                <a:spcPts val="1200"/>
              </a:spcBef>
            </a:pPr>
            <a:r>
              <a:rPr lang="fr-FR" sz="1800" dirty="0"/>
              <a:t>Val Cenis est une station de montagne à l’altitude parfaite pour s’oxygéner et se ressourcer dans un environnement très nature au pied du Col du Mont-Cenis.</a:t>
            </a:r>
          </a:p>
          <a:p>
            <a:pPr lvl="1" algn="just">
              <a:spcBef>
                <a:spcPts val="1200"/>
              </a:spcBef>
            </a:pPr>
            <a:r>
              <a:rPr lang="fr-FR" sz="1800" dirty="0"/>
              <a:t>Val Cenis, c’est bien sûr une station de ski mais aussi un riche patrimoine historique (chapelle Saint-Sébastien, télégraphe Chappe, musée d’archéologie…) et des sites d’exception.</a:t>
            </a:r>
          </a:p>
          <a:p>
            <a:pPr lvl="1" algn="just">
              <a:spcBef>
                <a:spcPts val="1200"/>
              </a:spcBef>
            </a:pPr>
            <a:r>
              <a:rPr lang="fr-FR" sz="1800" dirty="0"/>
              <a:t>Val Cenis est en superficie la deuxième plus grande commune de France métropolitaine derrière la commune de Arles.</a:t>
            </a:r>
          </a:p>
        </p:txBody>
      </p:sp>
      <p:sp>
        <p:nvSpPr>
          <p:cNvPr id="11" name="ZoneTexte 10">
            <a:extLst>
              <a:ext uri="{FF2B5EF4-FFF2-40B4-BE49-F238E27FC236}">
                <a16:creationId xmlns:a16="http://schemas.microsoft.com/office/drawing/2014/main" id="{EB39CD6A-49F6-4808-8FB2-1EF2A3AB1AA6}"/>
              </a:ext>
            </a:extLst>
          </p:cNvPr>
          <p:cNvSpPr txBox="1"/>
          <p:nvPr/>
        </p:nvSpPr>
        <p:spPr>
          <a:xfrm>
            <a:off x="118384" y="4460779"/>
            <a:ext cx="981359" cy="215444"/>
          </a:xfrm>
          <a:prstGeom prst="rect">
            <a:avLst/>
          </a:prstGeom>
          <a:noFill/>
        </p:spPr>
        <p:txBody>
          <a:bodyPr wrap="none" rtlCol="0">
            <a:spAutoFit/>
          </a:bodyPr>
          <a:lstStyle/>
          <a:p>
            <a:r>
              <a:rPr lang="fr-FR" sz="800" dirty="0">
                <a:latin typeface="+mj-lt"/>
              </a:rPr>
              <a:t>Crédit photo : HMV</a:t>
            </a:r>
          </a:p>
        </p:txBody>
      </p:sp>
    </p:spTree>
    <p:extLst>
      <p:ext uri="{BB962C8B-B14F-4D97-AF65-F5344CB8AC3E}">
        <p14:creationId xmlns:p14="http://schemas.microsoft.com/office/powerpoint/2010/main" val="277098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Domaine Alpin</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1738311" y="1264684"/>
            <a:ext cx="6157913" cy="12511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600"/>
              </a:spcBef>
              <a:buNone/>
            </a:pPr>
            <a:r>
              <a:rPr lang="fr-FR" sz="1800" dirty="0"/>
              <a:t>Les débutants sont aussi à la fêtes, une piste verte de 10km !</a:t>
            </a:r>
          </a:p>
          <a:p>
            <a:pPr marL="0" lvl="1" indent="0" algn="just">
              <a:lnSpc>
                <a:spcPct val="100000"/>
              </a:lnSpc>
              <a:spcBef>
                <a:spcPts val="0"/>
              </a:spcBef>
              <a:buNone/>
            </a:pPr>
            <a:r>
              <a:rPr lang="fr-FR" sz="1800" dirty="0"/>
              <a:t>(la plus longue d’Europe).</a:t>
            </a:r>
          </a:p>
          <a:p>
            <a:pPr marL="0" lvl="1" indent="0" algn="just">
              <a:lnSpc>
                <a:spcPct val="100000"/>
              </a:lnSpc>
              <a:spcBef>
                <a:spcPts val="1200"/>
              </a:spcBef>
              <a:buNone/>
            </a:pPr>
            <a:r>
              <a:rPr lang="fr-FR" sz="1800" dirty="0"/>
              <a:t>Des remontées mécaniques au top, installation d’une nouvelle télécabine en 2019 (parmi les 3 plus récents de France).</a:t>
            </a:r>
          </a:p>
        </p:txBody>
      </p:sp>
      <p:pic>
        <p:nvPicPr>
          <p:cNvPr id="5" name="Image 4">
            <a:extLst>
              <a:ext uri="{FF2B5EF4-FFF2-40B4-BE49-F238E27FC236}">
                <a16:creationId xmlns:a16="http://schemas.microsoft.com/office/drawing/2014/main" id="{610897F1-635F-4345-A20D-BE9A804DA03F}"/>
              </a:ext>
            </a:extLst>
          </p:cNvPr>
          <p:cNvPicPr>
            <a:picLocks noChangeAspect="1"/>
          </p:cNvPicPr>
          <p:nvPr/>
        </p:nvPicPr>
        <p:blipFill rotWithShape="1">
          <a:blip r:embed="rId2"/>
          <a:srcRect r="11658"/>
          <a:stretch/>
        </p:blipFill>
        <p:spPr>
          <a:xfrm>
            <a:off x="157162" y="2676336"/>
            <a:ext cx="8120063" cy="3701161"/>
          </a:xfrm>
          <a:prstGeom prst="rect">
            <a:avLst/>
          </a:prstGeom>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7E0EBD9A-45AD-4EF4-AD79-06A13C724529}"/>
              </a:ext>
            </a:extLst>
          </p:cNvPr>
          <p:cNvSpPr/>
          <p:nvPr/>
        </p:nvSpPr>
        <p:spPr>
          <a:xfrm>
            <a:off x="8362951" y="1451848"/>
            <a:ext cx="3629026" cy="4670766"/>
          </a:xfrm>
          <a:prstGeom prst="rect">
            <a:avLst/>
          </a:prstGeom>
        </p:spPr>
        <p:txBody>
          <a:bodyPr wrap="square">
            <a:spAutoFit/>
          </a:bodyPr>
          <a:lstStyle/>
          <a:p>
            <a:pPr>
              <a:spcAft>
                <a:spcPts val="1200"/>
              </a:spcAft>
            </a:pPr>
            <a:r>
              <a:rPr lang="fr-FR" b="1" i="0" dirty="0">
                <a:solidFill>
                  <a:srgbClr val="353535"/>
                </a:solidFill>
                <a:effectLst/>
                <a:latin typeface="Muli"/>
              </a:rPr>
              <a:t>Val Cenis en chiffres</a:t>
            </a:r>
            <a:endParaRPr lang="fr-FR" b="0" i="0" dirty="0">
              <a:solidFill>
                <a:srgbClr val="353535"/>
              </a:solidFill>
              <a:effectLst/>
              <a:latin typeface="Muli"/>
            </a:endParaRPr>
          </a:p>
          <a:p>
            <a:pPr marL="180975" indent="-180975">
              <a:buFont typeface="Arial" panose="020B0604020202020204" pitchFamily="34" charset="0"/>
              <a:buChar char="•"/>
            </a:pPr>
            <a:r>
              <a:rPr lang="fr-FR" sz="1600" b="0" i="0" dirty="0">
                <a:solidFill>
                  <a:srgbClr val="353535"/>
                </a:solidFill>
                <a:effectLst/>
                <a:latin typeface="Muli"/>
              </a:rPr>
              <a:t>125 km de pistes en forêts et alpages, </a:t>
            </a:r>
            <a:r>
              <a:rPr lang="fr-FR" sz="1600" dirty="0"/>
              <a:t>sans files d’attente de 1300m à 2800m.</a:t>
            </a:r>
            <a:endParaRPr lang="fr-FR" sz="1600" b="0" i="0" dirty="0">
              <a:solidFill>
                <a:srgbClr val="353535"/>
              </a:solidFill>
              <a:effectLst/>
              <a:latin typeface="Muli"/>
            </a:endParaRPr>
          </a:p>
          <a:p>
            <a:pPr marL="180975" indent="-180975">
              <a:lnSpc>
                <a:spcPct val="150000"/>
              </a:lnSpc>
              <a:buFont typeface="Arial" panose="020B0604020202020204" pitchFamily="34" charset="0"/>
              <a:buChar char="•"/>
            </a:pPr>
            <a:r>
              <a:rPr lang="fr-FR" sz="1600" b="0" i="0" dirty="0">
                <a:solidFill>
                  <a:srgbClr val="353535"/>
                </a:solidFill>
                <a:effectLst/>
                <a:latin typeface="Muli"/>
              </a:rPr>
              <a:t>57 pistes dont 12 vertes, 19 bleues,</a:t>
            </a:r>
          </a:p>
          <a:p>
            <a:pPr defTabSz="180975"/>
            <a:r>
              <a:rPr lang="fr-FR" sz="1600" dirty="0">
                <a:solidFill>
                  <a:srgbClr val="353535"/>
                </a:solidFill>
                <a:latin typeface="Muli"/>
              </a:rPr>
              <a:t>	</a:t>
            </a:r>
            <a:r>
              <a:rPr lang="fr-FR" sz="1600" b="0" i="0" dirty="0">
                <a:solidFill>
                  <a:srgbClr val="353535"/>
                </a:solidFill>
                <a:effectLst/>
                <a:latin typeface="Muli"/>
              </a:rPr>
              <a:t>21 rouges et 5 noires.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28 remontées, 2 télécabines,</a:t>
            </a:r>
          </a:p>
          <a:p>
            <a:pPr defTabSz="180975"/>
            <a:r>
              <a:rPr lang="fr-FR" sz="1600" dirty="0">
                <a:solidFill>
                  <a:srgbClr val="353535"/>
                </a:solidFill>
                <a:latin typeface="Muli"/>
              </a:rPr>
              <a:t>	</a:t>
            </a:r>
            <a:r>
              <a:rPr lang="fr-FR" sz="1600" b="0" i="0" dirty="0">
                <a:solidFill>
                  <a:srgbClr val="353535"/>
                </a:solidFill>
                <a:effectLst/>
                <a:latin typeface="Muli"/>
              </a:rPr>
              <a:t>13 télésièges (dont 6 débrayables)</a:t>
            </a:r>
          </a:p>
          <a:p>
            <a:pPr defTabSz="180975"/>
            <a:r>
              <a:rPr lang="fr-FR" sz="1600" dirty="0">
                <a:solidFill>
                  <a:srgbClr val="353535"/>
                </a:solidFill>
                <a:latin typeface="Muli"/>
              </a:rPr>
              <a:t>	</a:t>
            </a:r>
            <a:r>
              <a:rPr lang="fr-FR" sz="1600" b="0" i="0" dirty="0">
                <a:solidFill>
                  <a:srgbClr val="353535"/>
                </a:solidFill>
                <a:effectLst/>
                <a:latin typeface="Muli"/>
              </a:rPr>
              <a:t>et 13 téléskis.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200 enneigeurs.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27 km de pistes de ski de fond.</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 boarder cross.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1 piste de luge de 900 m de long.</a:t>
            </a:r>
          </a:p>
          <a:p>
            <a:pPr marL="180975" indent="-180975">
              <a:lnSpc>
                <a:spcPct val="150000"/>
              </a:lnSpc>
              <a:buFont typeface="Arial" panose="020B0604020202020204" pitchFamily="34" charset="0"/>
              <a:buChar char="•"/>
            </a:pPr>
            <a:r>
              <a:rPr lang="fr-FR" sz="1600" b="0" i="0" dirty="0">
                <a:solidFill>
                  <a:srgbClr val="353535"/>
                </a:solidFill>
                <a:effectLst/>
                <a:latin typeface="Muli"/>
              </a:rPr>
              <a:t>3 spots photos.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de nombreux itinéraires raquettes.</a:t>
            </a:r>
          </a:p>
        </p:txBody>
      </p:sp>
      <p:sp>
        <p:nvSpPr>
          <p:cNvPr id="13" name="Rectangle 12">
            <a:extLst>
              <a:ext uri="{FF2B5EF4-FFF2-40B4-BE49-F238E27FC236}">
                <a16:creationId xmlns:a16="http://schemas.microsoft.com/office/drawing/2014/main" id="{6E3A8E5C-01CE-409F-A9CA-FA6E29871B34}"/>
              </a:ext>
            </a:extLst>
          </p:cNvPr>
          <p:cNvSpPr/>
          <p:nvPr/>
        </p:nvSpPr>
        <p:spPr>
          <a:xfrm>
            <a:off x="3506651" y="6417175"/>
            <a:ext cx="5169172" cy="369332"/>
          </a:xfrm>
          <a:prstGeom prst="rect">
            <a:avLst/>
          </a:prstGeom>
        </p:spPr>
        <p:txBody>
          <a:bodyPr wrap="none">
            <a:spAutoFit/>
          </a:bodyPr>
          <a:lstStyle/>
          <a:p>
            <a:pPr>
              <a:spcBef>
                <a:spcPts val="1200"/>
              </a:spcBef>
            </a:pPr>
            <a:r>
              <a:rPr lang="fr-FR" dirty="0">
                <a:solidFill>
                  <a:srgbClr val="353535"/>
                </a:solidFill>
                <a:latin typeface="Muli"/>
              </a:rPr>
              <a:t>Une station qui mérite vraiment d’être découverte ….</a:t>
            </a:r>
          </a:p>
        </p:txBody>
      </p:sp>
      <p:pic>
        <p:nvPicPr>
          <p:cNvPr id="14" name="Image 13">
            <a:extLst>
              <a:ext uri="{FF2B5EF4-FFF2-40B4-BE49-F238E27FC236}">
                <a16:creationId xmlns:a16="http://schemas.microsoft.com/office/drawing/2014/main" id="{C38189D6-E937-4A3D-87E6-954E888F7A9B}"/>
              </a:ext>
            </a:extLst>
          </p:cNvPr>
          <p:cNvPicPr>
            <a:picLocks noChangeAspect="1"/>
          </p:cNvPicPr>
          <p:nvPr/>
        </p:nvPicPr>
        <p:blipFill>
          <a:blip r:embed="rId3"/>
          <a:stretch>
            <a:fillRect/>
          </a:stretch>
        </p:blipFill>
        <p:spPr>
          <a:xfrm>
            <a:off x="238125" y="1290167"/>
            <a:ext cx="1200150" cy="1200150"/>
          </a:xfrm>
          <a:prstGeom prst="rect">
            <a:avLst/>
          </a:prstGeom>
        </p:spPr>
      </p:pic>
    </p:spTree>
    <p:extLst>
      <p:ext uri="{BB962C8B-B14F-4D97-AF65-F5344CB8AC3E}">
        <p14:creationId xmlns:p14="http://schemas.microsoft.com/office/powerpoint/2010/main" val="17469952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4697</TotalTime>
  <Words>2665</Words>
  <Application>Microsoft Macintosh PowerPoint</Application>
  <PresentationFormat>Grand écran</PresentationFormat>
  <Paragraphs>323</Paragraphs>
  <Slides>29</Slides>
  <Notes>16</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2" baseType="lpstr">
      <vt:lpstr>Arial</vt:lpstr>
      <vt:lpstr>Calibri</vt:lpstr>
      <vt:lpstr>Calibri Light</vt:lpstr>
      <vt:lpstr>inherit</vt:lpstr>
      <vt:lpstr>Muli</vt:lpstr>
      <vt:lpstr>Open Sans</vt:lpstr>
      <vt:lpstr>Segoe UI Emoji</vt:lpstr>
      <vt:lpstr>Segoe UI Light</vt:lpstr>
      <vt:lpstr>Segoe UI Semibold</vt:lpstr>
      <vt:lpstr>Segoe UI Symbol</vt:lpstr>
      <vt:lpstr>Times New Roman</vt:lpstr>
      <vt:lpstr>Thème Office</vt:lpstr>
      <vt:lpstr>Feuille de calcul</vt:lpstr>
      <vt:lpstr>Présentation PowerPoint</vt:lpstr>
      <vt:lpstr>Sommaire</vt:lpstr>
      <vt:lpstr>Le Programme</vt:lpstr>
      <vt:lpstr>Le Programme</vt:lpstr>
      <vt:lpstr>Le Programme</vt:lpstr>
      <vt:lpstr>Le Programme</vt:lpstr>
      <vt:lpstr>Le Programme</vt:lpstr>
      <vt:lpstr>Le Programme</vt:lpstr>
      <vt:lpstr>Le Programme</vt:lpstr>
      <vt:lpstr>Le Programme</vt:lpstr>
      <vt:lpstr>Le Programme</vt:lpstr>
      <vt:lpstr>Les activités</vt:lpstr>
      <vt:lpstr>Nos conseils</vt:lpstr>
      <vt:lpstr>Nos conseils</vt:lpstr>
      <vt:lpstr>L’Organisation</vt:lpstr>
      <vt:lpstr>Nos conseils</vt:lpstr>
      <vt:lpstr>L’Organisation</vt:lpstr>
      <vt:lpstr>Les Transports</vt:lpstr>
      <vt:lpstr>Les Transports</vt:lpstr>
      <vt:lpstr>Les Hébergements</vt:lpstr>
      <vt:lpstr>Les Hébergements</vt:lpstr>
      <vt:lpstr>La restauration</vt:lpstr>
      <vt:lpstr>Les Coûts</vt:lpstr>
      <vt:lpstr>Actions Terrain</vt:lpstr>
      <vt:lpstr>Tourisme responsable</vt:lpstr>
      <vt:lpstr>Tourisme responsable</vt:lpstr>
      <vt:lpstr>Tourisme responsable</vt:lpstr>
      <vt:lpstr>Tourisme responsable</vt:lpstr>
      <vt:lpstr>Nous contacter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chailly</dc:creator>
  <cp:lastModifiedBy>laurent cecchet</cp:lastModifiedBy>
  <cp:revision>113</cp:revision>
  <dcterms:created xsi:type="dcterms:W3CDTF">2019-05-04T06:32:37Z</dcterms:created>
  <dcterms:modified xsi:type="dcterms:W3CDTF">2019-09-21T06:04:55Z</dcterms:modified>
</cp:coreProperties>
</file>