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2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5595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76508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62533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25331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23289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98364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33594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86024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074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0345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41318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6AFBE-8694-C940-9C7A-969DE19AEB1E}" type="datetimeFigureOut">
              <a:rPr lang="fr-FR" smtClean="0"/>
              <a:t>17/02/19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196939-06EB-A043-89EB-CCBD5CAB368A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4714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47673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Mini-projet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22312"/>
            <a:ext cx="8355734" cy="5103852"/>
          </a:xfrm>
        </p:spPr>
        <p:txBody>
          <a:bodyPr>
            <a:normAutofit/>
          </a:bodyPr>
          <a:lstStyle/>
          <a:p>
            <a:r>
              <a:rPr lang="fr-FR" dirty="0" smtClean="0"/>
              <a:t>Ecrire </a:t>
            </a:r>
            <a:r>
              <a:rPr lang="fr-FR" dirty="0"/>
              <a:t>un programme sur Scratch permettant d’additionner, ou de soustraire, ou de multiplier, ou de diviser deux nombres relatifs.</a:t>
            </a:r>
          </a:p>
          <a:p>
            <a:r>
              <a:rPr lang="fr-FR" dirty="0"/>
              <a:t>Puis le présenter durant 5 min à la classe, chaque élève du groupe doit parler.</a:t>
            </a:r>
          </a:p>
          <a:p>
            <a:r>
              <a:rPr lang="fr-FR" dirty="0"/>
              <a:t>Par groupe de 4, chaque groupe s’occupe d’une opération (+ ; - ; x ; /) sur des nombres relatifs. </a:t>
            </a:r>
          </a:p>
          <a:p>
            <a:r>
              <a:rPr lang="fr-FR" dirty="0"/>
              <a:t>Temps : 2 séances</a:t>
            </a:r>
            <a:r>
              <a:rPr lang="fr-FR" dirty="0" smtClean="0">
                <a:effectLst/>
              </a:rPr>
              <a:t>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9409493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Macintosh PowerPoint</Application>
  <PresentationFormat>Présentation à l'écran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Mini-projet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Mini-projet</dc:title>
  <dc:creator>Julie Lai-Hang</dc:creator>
  <cp:lastModifiedBy>Julie Lai-Hang</cp:lastModifiedBy>
  <cp:revision>1</cp:revision>
  <dcterms:created xsi:type="dcterms:W3CDTF">2019-02-17T17:49:38Z</dcterms:created>
  <dcterms:modified xsi:type="dcterms:W3CDTF">2019-02-17T17:51:20Z</dcterms:modified>
</cp:coreProperties>
</file>