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320" r:id="rId2"/>
    <p:sldId id="256" r:id="rId3"/>
    <p:sldId id="344" r:id="rId4"/>
    <p:sldId id="360" r:id="rId5"/>
    <p:sldId id="361" r:id="rId6"/>
    <p:sldId id="328" r:id="rId7"/>
    <p:sldId id="362" r:id="rId8"/>
    <p:sldId id="359" r:id="rId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1" autoAdjust="0"/>
    <p:restoredTop sz="94660"/>
  </p:normalViewPr>
  <p:slideViewPr>
    <p:cSldViewPr>
      <p:cViewPr varScale="1">
        <p:scale>
          <a:sx n="80" d="100"/>
          <a:sy n="80" d="100"/>
        </p:scale>
        <p:origin x="-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10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ACF615F-6BFD-B343-966A-27D1AFEAC4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420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dirty="0" smtClean="0">
                <a:cs typeface="+mn-cs"/>
              </a:rPr>
              <a:t>4BGH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ACCC47-AE5B-F14B-A197-91024AAE8139}" type="slidenum">
              <a:rPr lang="fr-FR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0A-6B3C-9249-893B-E3F851D5C12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4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109D5-0E43-044B-95FF-218E9F53C9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65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917AD-5662-F64D-AB6A-2E8081A3F7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7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1002C-BA7A-8840-92AF-1C49ED8BC9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74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C5AC-D897-1747-A3E6-89ECC07866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ACF87-E50C-1740-986E-F8303E72A6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36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85FB-DB25-D941-AF96-A81B9B6132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41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2FA78-EE70-1641-B0F5-B0ABACAE5C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7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005F-B1F5-CB46-B9F0-8CD8DC93C8C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57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4B0DD-8260-5241-AFB8-995759D17A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30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4DA7-307B-1B49-8572-B6D388C395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07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773B-12DC-134A-A13D-8D73DB5B99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33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300AB-6C53-D84A-95ED-54C9E3AFD65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83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75054F6-F749-3E49-912D-CFBF69C0FA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692150"/>
            <a:ext cx="7129463" cy="3960813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Chapitre 9 : PROPORTIONNALITE (2)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9890"/>
            <a:ext cx="8820472" cy="666908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Activité 1 :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arenR"/>
              <a:defRPr/>
            </a:pPr>
            <a:r>
              <a:rPr lang="fr-CA" sz="2800" dirty="0" smtClean="0"/>
              <a:t>En voiture, Laure roule à 90 km/h.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sz="2800" dirty="0" smtClean="0"/>
              <a:t>a) Quelles sont les grandeurs proportionnelles 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b) En moyenne, calculer la distance qu’elle va parcourir en 45 min.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smtClean="0"/>
              <a:t>2</a:t>
            </a:r>
            <a:r>
              <a:rPr lang="fr-CA" sz="2800" dirty="0" smtClean="0"/>
              <a:t>) Luc construit une maquette de formule 1, </a:t>
            </a:r>
            <a:r>
              <a:rPr lang="fr-CA" sz="2800" smtClean="0"/>
              <a:t>à l’échelle 1/15.</a:t>
            </a:r>
            <a:endParaRPr lang="fr-CA" sz="28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sz="2800" dirty="0"/>
              <a:t>a) Quelles sont les grandeurs proportionnelles 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b) Cette maquette mesure 24 cm.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Calculer la longueur réelle de la formule 1.</a:t>
            </a:r>
            <a:endParaRPr lang="fr-CA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9890"/>
            <a:ext cx="8820472" cy="666908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Activité :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FontTx/>
              <a:buAutoNum type="arabicParenR"/>
              <a:defRPr/>
            </a:pPr>
            <a:r>
              <a:rPr lang="fr-CA" sz="2800" dirty="0" smtClean="0"/>
              <a:t>En voiture, Laure roule à 90 km/h.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sz="2800" dirty="0" smtClean="0"/>
              <a:t>a) La distance parcourue et la durée sont proportionnelles.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b) Calcul de </a:t>
            </a:r>
            <a:r>
              <a:rPr lang="fr-CA" sz="2800" i="1" dirty="0" smtClean="0">
                <a:latin typeface="Times New Roman"/>
                <a:cs typeface="Times New Roman"/>
              </a:rPr>
              <a:t>x</a:t>
            </a:r>
            <a:r>
              <a:rPr lang="fr-CA" sz="2800" dirty="0" smtClean="0"/>
              <a:t> la distance parcourue 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1h = 60 min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sz="28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Donc </a:t>
            </a:r>
            <a:r>
              <a:rPr lang="fr-CA" sz="2800" i="1" dirty="0">
                <a:latin typeface="Times New Roman"/>
                <a:cs typeface="Times New Roman"/>
              </a:rPr>
              <a:t>x</a:t>
            </a:r>
            <a:r>
              <a:rPr lang="fr-CA" sz="2800" dirty="0" smtClean="0"/>
              <a:t> = 90 × 45 ÷ 60 = 67,5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En moyenne, elle va parcourir 67,5 km en 45 min.</a:t>
            </a:r>
            <a:endParaRPr lang="fr-CA" sz="2800" dirty="0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883442"/>
              </p:ext>
            </p:extLst>
          </p:nvPr>
        </p:nvGraphicFramePr>
        <p:xfrm>
          <a:off x="323528" y="4005064"/>
          <a:ext cx="2579977" cy="10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…quation" r:id="rId3" imgW="1079500" imgH="419100" progId="Equation.3">
                  <p:embed/>
                </p:oleObj>
              </mc:Choice>
              <mc:Fallback>
                <p:oleObj name="…quation" r:id="rId3" imgW="10795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8" y="4005064"/>
                        <a:ext cx="2579977" cy="1001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932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9890"/>
            <a:ext cx="8820472" cy="666908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Activité :</a:t>
            </a: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2) Luc construit une maquette de formule 1, à l’échelle 1/15.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fr-CA" sz="2800" dirty="0"/>
              <a:t>a) </a:t>
            </a:r>
            <a:r>
              <a:rPr lang="fr-CA" sz="2800" dirty="0" smtClean="0"/>
              <a:t>La longueur sur la maquette et la longueur réelle sont proportionnelles.</a:t>
            </a: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b) Calculer de y la longueur réelle de la formule 1 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sz="28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Donc y </a:t>
            </a:r>
            <a:r>
              <a:rPr lang="fr-CA" sz="2800" dirty="0"/>
              <a:t>= </a:t>
            </a:r>
            <a:r>
              <a:rPr lang="fr-CA" sz="2800" dirty="0" smtClean="0"/>
              <a:t>15 </a:t>
            </a:r>
            <a:r>
              <a:rPr lang="fr-CA" sz="2800" dirty="0"/>
              <a:t>× </a:t>
            </a:r>
            <a:r>
              <a:rPr lang="fr-CA" sz="2800" dirty="0" smtClean="0"/>
              <a:t>24 </a:t>
            </a:r>
            <a:r>
              <a:rPr lang="fr-CA" sz="2800" dirty="0"/>
              <a:t>÷ 1</a:t>
            </a:r>
            <a:r>
              <a:rPr lang="fr-CA" sz="2800" dirty="0" smtClean="0"/>
              <a:t> </a:t>
            </a:r>
            <a:r>
              <a:rPr lang="fr-CA" sz="2800" dirty="0"/>
              <a:t>= </a:t>
            </a:r>
            <a:r>
              <a:rPr lang="fr-CA" sz="2800" dirty="0" smtClean="0"/>
              <a:t>360</a:t>
            </a: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La formule 1 mesure 360 cm = 3,6 m.</a:t>
            </a:r>
            <a:endParaRPr lang="fr-CA" sz="2800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237231"/>
              </p:ext>
            </p:extLst>
          </p:nvPr>
        </p:nvGraphicFramePr>
        <p:xfrm>
          <a:off x="430213" y="3959225"/>
          <a:ext cx="2366962" cy="109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…quation" r:id="rId3" imgW="990600" imgH="457200" progId="Equation.3">
                  <p:embed/>
                </p:oleObj>
              </mc:Choice>
              <mc:Fallback>
                <p:oleObj name="…quation" r:id="rId3" imgW="990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213" y="3959225"/>
                        <a:ext cx="2366962" cy="1093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505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9890"/>
            <a:ext cx="8820472" cy="666908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u="sng" dirty="0" smtClean="0"/>
              <a:t>Questions-flash</a:t>
            </a: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1) Parmi les 125 élèves de 3</a:t>
            </a:r>
            <a:r>
              <a:rPr lang="fr-CA" sz="2800" baseline="30000" dirty="0" smtClean="0"/>
              <a:t>ème</a:t>
            </a:r>
            <a:r>
              <a:rPr lang="fr-CA" sz="2800" dirty="0" smtClean="0"/>
              <a:t> d’un collège, 84% ont obtenu leur dipl</a:t>
            </a:r>
            <a:r>
              <a:rPr lang="fr-CA" sz="2800" dirty="0" smtClean="0"/>
              <a:t>ôme national du </a:t>
            </a:r>
            <a:r>
              <a:rPr lang="fr-CA" sz="2800" smtClean="0"/>
              <a:t>brevet. Combien </a:t>
            </a:r>
            <a:r>
              <a:rPr lang="fr-CA" sz="2800" dirty="0" smtClean="0"/>
              <a:t>d’élèves de 3</a:t>
            </a:r>
            <a:r>
              <a:rPr lang="fr-CA" sz="2800" baseline="30000" dirty="0" smtClean="0"/>
              <a:t>ème</a:t>
            </a:r>
            <a:r>
              <a:rPr lang="fr-CA" sz="2800" dirty="0" smtClean="0"/>
              <a:t> ont eu leur DNB?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endParaRPr lang="fr-CA" sz="2800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fr-CA" sz="2800" dirty="0" smtClean="0"/>
              <a:t>2) Sur les 80 boulangeries d’une grande agglomération, 60 ouvrent le dimanche matin jusqu’à 13h. </a:t>
            </a:r>
            <a:r>
              <a:rPr lang="fr-CA" sz="2800" dirty="0" smtClean="0"/>
              <a:t>Calculer le pourcentage des boulangeries de cette agglomération ouvrant le dimanche jusqu’à 13h.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4206337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15919</TotalTime>
  <Words>276</Words>
  <Application>Microsoft Macintosh PowerPoint</Application>
  <PresentationFormat>Présentation à l'écran (4:3)</PresentationFormat>
  <Paragraphs>35</Paragraphs>
  <Slides>8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Modèle par défaut</vt:lpstr>
      <vt:lpstr>…quation</vt:lpstr>
      <vt:lpstr>Présentation PowerPoint</vt:lpstr>
      <vt:lpstr>4ème  Chapitre 9 : PROPORTIONNALITE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173</cp:revision>
  <dcterms:created xsi:type="dcterms:W3CDTF">2011-09-03T06:41:12Z</dcterms:created>
  <dcterms:modified xsi:type="dcterms:W3CDTF">2018-12-06T13:12:08Z</dcterms:modified>
</cp:coreProperties>
</file>