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2" r:id="rId3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11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CA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FED5C-B868-3049-B657-A1125940E675}" type="datetimeFigureOut">
              <a:rPr lang="fr-FR" smtClean="0"/>
              <a:t>30/11/18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BED6F-57D5-B648-9CD2-ED943BA5FBCC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6477990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FED5C-B868-3049-B657-A1125940E675}" type="datetimeFigureOut">
              <a:rPr lang="fr-FR" smtClean="0"/>
              <a:t>30/11/18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BED6F-57D5-B648-9CD2-ED943BA5FBCC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2439161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FED5C-B868-3049-B657-A1125940E675}" type="datetimeFigureOut">
              <a:rPr lang="fr-FR" smtClean="0"/>
              <a:t>30/11/18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BED6F-57D5-B648-9CD2-ED943BA5FBCC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268027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FED5C-B868-3049-B657-A1125940E675}" type="datetimeFigureOut">
              <a:rPr lang="fr-FR" smtClean="0"/>
              <a:t>30/11/18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BED6F-57D5-B648-9CD2-ED943BA5FBCC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8089822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FED5C-B868-3049-B657-A1125940E675}" type="datetimeFigureOut">
              <a:rPr lang="fr-FR" smtClean="0"/>
              <a:t>30/11/18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BED6F-57D5-B648-9CD2-ED943BA5FBCC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87291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FED5C-B868-3049-B657-A1125940E675}" type="datetimeFigureOut">
              <a:rPr lang="fr-FR" smtClean="0"/>
              <a:t>30/11/18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BED6F-57D5-B648-9CD2-ED943BA5FBCC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6300428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FED5C-B868-3049-B657-A1125940E675}" type="datetimeFigureOut">
              <a:rPr lang="fr-FR" smtClean="0"/>
              <a:t>30/11/18</a:t>
            </a:fld>
            <a:endParaRPr lang="fr-CA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BED6F-57D5-B648-9CD2-ED943BA5FBCC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0913590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FED5C-B868-3049-B657-A1125940E675}" type="datetimeFigureOut">
              <a:rPr lang="fr-FR" smtClean="0"/>
              <a:t>30/11/18</a:t>
            </a:fld>
            <a:endParaRPr lang="fr-CA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BED6F-57D5-B648-9CD2-ED943BA5FBCC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912895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FED5C-B868-3049-B657-A1125940E675}" type="datetimeFigureOut">
              <a:rPr lang="fr-FR" smtClean="0"/>
              <a:t>30/11/18</a:t>
            </a:fld>
            <a:endParaRPr lang="fr-CA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BED6F-57D5-B648-9CD2-ED943BA5FBCC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7760882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FED5C-B868-3049-B657-A1125940E675}" type="datetimeFigureOut">
              <a:rPr lang="fr-FR" smtClean="0"/>
              <a:t>30/11/18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BED6F-57D5-B648-9CD2-ED943BA5FBCC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787337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CA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FED5C-B868-3049-B657-A1125940E675}" type="datetimeFigureOut">
              <a:rPr lang="fr-FR" smtClean="0"/>
              <a:t>30/11/18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BED6F-57D5-B648-9CD2-ED943BA5FBCC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0578689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AFED5C-B868-3049-B657-A1125940E675}" type="datetimeFigureOut">
              <a:rPr lang="fr-FR" smtClean="0"/>
              <a:t>30/11/18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0BED6F-57D5-B648-9CD2-ED943BA5FBCC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4826119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A" smtClean="0"/>
              <a:t>Méthodologies</a:t>
            </a:r>
            <a:endParaRPr lang="fr-CA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85007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31763"/>
            <a:ext cx="8229600" cy="884237"/>
          </a:xfrm>
        </p:spPr>
        <p:txBody>
          <a:bodyPr>
            <a:noAutofit/>
          </a:bodyPr>
          <a:lstStyle/>
          <a:p>
            <a:r>
              <a:rPr lang="fr-CA" sz="3600" b="1" dirty="0" smtClean="0"/>
              <a:t>Pour trouver un dénominateur commun de deux fractions</a:t>
            </a:r>
            <a:endParaRPr lang="fr-CA" sz="3600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80402" y="1158876"/>
            <a:ext cx="8659482" cy="547687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fr-FR" i="1" u="sng" dirty="0" smtClean="0"/>
              <a:t>Exemple :</a:t>
            </a:r>
          </a:p>
          <a:p>
            <a:pPr marL="0" indent="0">
              <a:buNone/>
            </a:pPr>
            <a:r>
              <a:rPr lang="fr-FR" dirty="0" smtClean="0"/>
              <a:t>mettre au même dénominateur 5/12 et 4/9</a:t>
            </a:r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r>
              <a:rPr lang="fr-FR" dirty="0" smtClean="0"/>
              <a:t>- Trouver un dénominateur commun, c’est trouver </a:t>
            </a:r>
            <a:r>
              <a:rPr lang="fr-FR" b="1" dirty="0" smtClean="0"/>
              <a:t>un multiple commun </a:t>
            </a:r>
            <a:r>
              <a:rPr lang="fr-FR" dirty="0" smtClean="0"/>
              <a:t>à 12 et à 9, de préférence le plus petit possible.</a:t>
            </a:r>
          </a:p>
          <a:p>
            <a:pPr marL="0" indent="0">
              <a:buNone/>
            </a:pPr>
            <a:r>
              <a:rPr lang="fr-FR" dirty="0" smtClean="0"/>
              <a:t>- Les multiples de 12 sont 12, 24, </a:t>
            </a:r>
            <a:r>
              <a:rPr lang="fr-FR" b="1" dirty="0" smtClean="0">
                <a:solidFill>
                  <a:srgbClr val="FF0000"/>
                </a:solidFill>
              </a:rPr>
              <a:t>36</a:t>
            </a:r>
            <a:r>
              <a:rPr lang="fr-FR" dirty="0" smtClean="0"/>
              <a:t>, 48</a:t>
            </a:r>
            <a:r>
              <a:rPr lang="mr-IN" dirty="0" smtClean="0"/>
              <a:t>…</a:t>
            </a:r>
            <a:endParaRPr lang="fr-FR" dirty="0"/>
          </a:p>
          <a:p>
            <a:pPr marL="0" indent="0">
              <a:buNone/>
            </a:pPr>
            <a:r>
              <a:rPr lang="fr-CA" dirty="0" smtClean="0"/>
              <a:t>- </a:t>
            </a:r>
            <a:r>
              <a:rPr lang="fr-FR" dirty="0" smtClean="0"/>
              <a:t>Les </a:t>
            </a:r>
            <a:r>
              <a:rPr lang="fr-FR" dirty="0"/>
              <a:t>multiples de </a:t>
            </a:r>
            <a:r>
              <a:rPr lang="fr-FR" dirty="0" smtClean="0"/>
              <a:t>9 </a:t>
            </a:r>
            <a:r>
              <a:rPr lang="fr-FR" dirty="0"/>
              <a:t>sont </a:t>
            </a:r>
            <a:r>
              <a:rPr lang="fr-FR" dirty="0" smtClean="0"/>
              <a:t>9, 18, 27, </a:t>
            </a:r>
            <a:r>
              <a:rPr lang="fr-FR" b="1" dirty="0" smtClean="0">
                <a:solidFill>
                  <a:srgbClr val="FF0000"/>
                </a:solidFill>
              </a:rPr>
              <a:t>36</a:t>
            </a:r>
            <a:r>
              <a:rPr lang="fr-FR" dirty="0" smtClean="0"/>
              <a:t>, 45</a:t>
            </a:r>
            <a:r>
              <a:rPr lang="mr-IN" dirty="0" smtClean="0"/>
              <a:t>…</a:t>
            </a:r>
            <a:endParaRPr lang="fr-FR" dirty="0" smtClean="0"/>
          </a:p>
          <a:p>
            <a:pPr marL="0" indent="0">
              <a:buNone/>
            </a:pPr>
            <a:r>
              <a:rPr lang="fr-CA" dirty="0" smtClean="0"/>
              <a:t>Donc le plus petit multiple commun de 12 et 9 est 36.</a:t>
            </a:r>
          </a:p>
          <a:p>
            <a:pPr marL="0" indent="0">
              <a:buNone/>
            </a:pPr>
            <a:r>
              <a:rPr lang="fr-CA" dirty="0" smtClean="0"/>
              <a:t>On va mettre les fractions 5/12 et 4/9 en trente-sixièmes.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6225129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106</Words>
  <Application>Microsoft Macintosh PowerPoint</Application>
  <PresentationFormat>Présentation à l'écran (4:3)</PresentationFormat>
  <Paragraphs>10</Paragraphs>
  <Slides>2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3" baseType="lpstr">
      <vt:lpstr>Thème Office</vt:lpstr>
      <vt:lpstr>Méthodologies</vt:lpstr>
      <vt:lpstr>Pour trouver un dénominateur commun de deux fractions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Méthodologie</dc:title>
  <dc:creator>Julie Lai-Hang</dc:creator>
  <cp:lastModifiedBy>Julie Lai-Hang</cp:lastModifiedBy>
  <cp:revision>8</cp:revision>
  <dcterms:created xsi:type="dcterms:W3CDTF">2018-09-04T12:54:20Z</dcterms:created>
  <dcterms:modified xsi:type="dcterms:W3CDTF">2018-11-30T02:12:29Z</dcterms:modified>
</cp:coreProperties>
</file>