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embeddings/Microsoft_Equation1.bin" ContentType="application/vnd.openxmlformats-officedocument.oleObject"/>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427" r:id="rId2"/>
    <p:sldId id="679" r:id="rId3"/>
    <p:sldId id="828" r:id="rId4"/>
    <p:sldId id="808" r:id="rId5"/>
    <p:sldId id="859" r:id="rId6"/>
    <p:sldId id="787" r:id="rId7"/>
    <p:sldId id="432" r:id="rId8"/>
    <p:sldId id="438" r:id="rId9"/>
    <p:sldId id="851" r:id="rId10"/>
    <p:sldId id="843" r:id="rId11"/>
    <p:sldId id="857" r:id="rId12"/>
    <p:sldId id="858" r:id="rId13"/>
    <p:sldId id="852" r:id="rId14"/>
    <p:sldId id="853" r:id="rId15"/>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469" autoAdjust="0"/>
    <p:restoredTop sz="94658" autoAdjust="0"/>
  </p:normalViewPr>
  <p:slideViewPr>
    <p:cSldViewPr>
      <p:cViewPr varScale="1">
        <p:scale>
          <a:sx n="89" d="100"/>
          <a:sy n="89" d="100"/>
        </p:scale>
        <p:origin x="-16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75" d="100"/>
        <a:sy n="175" d="100"/>
      </p:scale>
      <p:origin x="0" y="0"/>
    </p:cViewPr>
  </p:sorterViewPr>
  <p:notesViewPr>
    <p:cSldViewPr>
      <p:cViewPr varScale="1">
        <p:scale>
          <a:sx n="66" d="100"/>
          <a:sy n="66" d="100"/>
        </p:scale>
        <p:origin x="-1936" y="-12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ea typeface="+mn-ea"/>
              </a:defRPr>
            </a:lvl1pPr>
          </a:lstStyle>
          <a:p>
            <a:pPr>
              <a:defRPr/>
            </a:pPr>
            <a:endParaRPr lang="fr-FR"/>
          </a:p>
        </p:txBody>
      </p:sp>
      <p:sp>
        <p:nvSpPr>
          <p:cNvPr id="2253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ea typeface="+mn-ea"/>
              </a:defRPr>
            </a:lvl1pPr>
          </a:lstStyle>
          <a:p>
            <a:pPr>
              <a:defRPr/>
            </a:pPr>
            <a:endParaRPr lang="fr-FR"/>
          </a:p>
        </p:txBody>
      </p:sp>
      <p:sp>
        <p:nvSpPr>
          <p:cNvPr id="11776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253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2253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ea typeface="+mn-ea"/>
              </a:defRPr>
            </a:lvl1pPr>
          </a:lstStyle>
          <a:p>
            <a:pPr>
              <a:defRPr/>
            </a:pPr>
            <a:endParaRPr lang="fr-FR"/>
          </a:p>
        </p:txBody>
      </p:sp>
      <p:sp>
        <p:nvSpPr>
          <p:cNvPr id="2253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DB9B6E83-268B-3941-A47D-3B4BC3335E7A}" type="slidenum">
              <a:rPr lang="fr-FR"/>
              <a:pPr/>
              <a:t>‹#›</a:t>
            </a:fld>
            <a:endParaRPr lang="fr-FR"/>
          </a:p>
        </p:txBody>
      </p:sp>
    </p:spTree>
    <p:extLst>
      <p:ext uri="{BB962C8B-B14F-4D97-AF65-F5344CB8AC3E}">
        <p14:creationId xmlns:p14="http://schemas.microsoft.com/office/powerpoint/2010/main" val="26453605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DB9B6E83-268B-3941-A47D-3B4BC3335E7A}" type="slidenum">
              <a:rPr lang="fr-FR" smtClean="0"/>
              <a:pPr/>
              <a:t>1</a:t>
            </a:fld>
            <a:endParaRPr lang="fr-FR"/>
          </a:p>
        </p:txBody>
      </p:sp>
    </p:spTree>
    <p:extLst>
      <p:ext uri="{BB962C8B-B14F-4D97-AF65-F5344CB8AC3E}">
        <p14:creationId xmlns:p14="http://schemas.microsoft.com/office/powerpoint/2010/main" val="13011462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CA" sz="1200" u="sng" dirty="0" smtClean="0"/>
              <a:t>Ex 47 p58</a:t>
            </a:r>
            <a:r>
              <a:rPr lang="fr-CA" sz="1200" dirty="0" smtClean="0"/>
              <a:t> (</a:t>
            </a:r>
            <a:r>
              <a:rPr lang="fr-CA" sz="1200" dirty="0" err="1" smtClean="0"/>
              <a:t>Transmath</a:t>
            </a:r>
            <a:r>
              <a:rPr lang="fr-CA" sz="1200" dirty="0" smtClean="0"/>
              <a:t> 5</a:t>
            </a:r>
            <a:r>
              <a:rPr lang="fr-CA" sz="1200" baseline="30000" dirty="0" smtClean="0"/>
              <a:t>ème</a:t>
            </a:r>
            <a:r>
              <a:rPr lang="fr-CA" sz="1200" dirty="0" smtClean="0"/>
              <a:t>)</a:t>
            </a:r>
          </a:p>
        </p:txBody>
      </p:sp>
      <p:sp>
        <p:nvSpPr>
          <p:cNvPr id="4" name="Espace réservé du numéro de diapositive 3"/>
          <p:cNvSpPr>
            <a:spLocks noGrp="1"/>
          </p:cNvSpPr>
          <p:nvPr>
            <p:ph type="sldNum" sz="quarter" idx="10"/>
          </p:nvPr>
        </p:nvSpPr>
        <p:spPr/>
        <p:txBody>
          <a:bodyPr/>
          <a:lstStyle/>
          <a:p>
            <a:fld id="{DB9B6E83-268B-3941-A47D-3B4BC3335E7A}" type="slidenum">
              <a:rPr lang="fr-FR" smtClean="0"/>
              <a:pPr/>
              <a:t>13</a:t>
            </a:fld>
            <a:endParaRPr lang="fr-FR"/>
          </a:p>
        </p:txBody>
      </p:sp>
    </p:spTree>
    <p:extLst>
      <p:ext uri="{BB962C8B-B14F-4D97-AF65-F5344CB8AC3E}">
        <p14:creationId xmlns:p14="http://schemas.microsoft.com/office/powerpoint/2010/main" val="2110127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fld id="{E43FC116-2965-9946-8BA2-11464C92275A}" type="slidenum">
              <a:rPr lang="fr-FR"/>
              <a:pPr/>
              <a:t>‹#›</a:t>
            </a:fld>
            <a:endParaRPr lang="fr-FR"/>
          </a:p>
        </p:txBody>
      </p:sp>
    </p:spTree>
    <p:extLst>
      <p:ext uri="{BB962C8B-B14F-4D97-AF65-F5344CB8AC3E}">
        <p14:creationId xmlns:p14="http://schemas.microsoft.com/office/powerpoint/2010/main" val="17528431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fld id="{5C51E0CA-AF5D-ED44-A485-44DBE70CA05A}" type="slidenum">
              <a:rPr lang="fr-FR"/>
              <a:pPr/>
              <a:t>‹#›</a:t>
            </a:fld>
            <a:endParaRPr lang="fr-FR"/>
          </a:p>
        </p:txBody>
      </p:sp>
    </p:spTree>
    <p:extLst>
      <p:ext uri="{BB962C8B-B14F-4D97-AF65-F5344CB8AC3E}">
        <p14:creationId xmlns:p14="http://schemas.microsoft.com/office/powerpoint/2010/main" val="10927019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fld id="{8A32F1C1-6245-C742-B2C0-8F1574A2E118}" type="slidenum">
              <a:rPr lang="fr-FR"/>
              <a:pPr/>
              <a:t>‹#›</a:t>
            </a:fld>
            <a:endParaRPr lang="fr-FR"/>
          </a:p>
        </p:txBody>
      </p:sp>
    </p:spTree>
    <p:extLst>
      <p:ext uri="{BB962C8B-B14F-4D97-AF65-F5344CB8AC3E}">
        <p14:creationId xmlns:p14="http://schemas.microsoft.com/office/powerpoint/2010/main" val="12980285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re. Text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p>
            <a:r>
              <a:rPr lang="fr-FR" smtClean="0"/>
              <a:t>Cliquez pour modifier le style du titre</a:t>
            </a:r>
            <a:endParaRPr lang="fr-FR"/>
          </a:p>
        </p:txBody>
      </p:sp>
      <p:sp>
        <p:nvSpPr>
          <p:cNvPr id="3" name="Espace réservé du texte 2"/>
          <p:cNvSpPr>
            <a:spLocks noGrp="1"/>
          </p:cNvSpPr>
          <p:nvPr>
            <p:ph type="body" sz="half" idx="1"/>
          </p:nvPr>
        </p:nvSpPr>
        <p:spPr>
          <a:xfrm>
            <a:off x="457200" y="1600200"/>
            <a:ext cx="4038600" cy="4525963"/>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5"/>
          <p:cNvSpPr>
            <a:spLocks noGrp="1" noChangeArrowheads="1"/>
          </p:cNvSpPr>
          <p:nvPr>
            <p:ph type="ftr" sz="quarter" idx="11"/>
          </p:nvPr>
        </p:nvSpPr>
        <p:spPr>
          <a:ln/>
        </p:spPr>
        <p:txBody>
          <a:bodyPr/>
          <a:lstStyle>
            <a:lvl1pPr>
              <a:defRPr/>
            </a:lvl1pPr>
          </a:lstStyle>
          <a:p>
            <a:pPr>
              <a:defRPr/>
            </a:pPr>
            <a:endParaRPr lang="fr-FR"/>
          </a:p>
        </p:txBody>
      </p:sp>
      <p:sp>
        <p:nvSpPr>
          <p:cNvPr id="7" name="Rectangle 6"/>
          <p:cNvSpPr>
            <a:spLocks noGrp="1" noChangeArrowheads="1"/>
          </p:cNvSpPr>
          <p:nvPr>
            <p:ph type="sldNum" sz="quarter" idx="12"/>
          </p:nvPr>
        </p:nvSpPr>
        <p:spPr>
          <a:ln/>
        </p:spPr>
        <p:txBody>
          <a:bodyPr/>
          <a:lstStyle>
            <a:lvl1pPr>
              <a:defRPr/>
            </a:lvl1pPr>
          </a:lstStyle>
          <a:p>
            <a:fld id="{41432461-EC87-214D-87E8-A99B41ADDA49}" type="slidenum">
              <a:rPr lang="fr-FR"/>
              <a:pPr/>
              <a:t>‹#›</a:t>
            </a:fld>
            <a:endParaRPr lang="fr-FR"/>
          </a:p>
        </p:txBody>
      </p:sp>
    </p:spTree>
    <p:extLst>
      <p:ext uri="{BB962C8B-B14F-4D97-AF65-F5344CB8AC3E}">
        <p14:creationId xmlns:p14="http://schemas.microsoft.com/office/powerpoint/2010/main" val="38350519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re. Texte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p>
            <a:r>
              <a:rPr lang="fr-FR" smtClean="0"/>
              <a:t>Cliquez pour modifier le style du titre</a:t>
            </a:r>
            <a:endParaRPr lang="fr-FR"/>
          </a:p>
        </p:txBody>
      </p:sp>
      <p:sp>
        <p:nvSpPr>
          <p:cNvPr id="3" name="Espace réservé du texte 2"/>
          <p:cNvSpPr>
            <a:spLocks noGrp="1"/>
          </p:cNvSpPr>
          <p:nvPr>
            <p:ph type="body" sz="half" idx="1"/>
          </p:nvPr>
        </p:nvSpPr>
        <p:spPr>
          <a:xfrm>
            <a:off x="457200" y="1600200"/>
            <a:ext cx="4038600" cy="4525963"/>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quarter" idx="2"/>
          </p:nvPr>
        </p:nvSpPr>
        <p:spPr>
          <a:xfrm>
            <a:off x="4648200" y="1600200"/>
            <a:ext cx="4038600" cy="2185988"/>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contenu 4"/>
          <p:cNvSpPr>
            <a:spLocks noGrp="1"/>
          </p:cNvSpPr>
          <p:nvPr>
            <p:ph sz="quarter" idx="3"/>
          </p:nvPr>
        </p:nvSpPr>
        <p:spPr>
          <a:xfrm>
            <a:off x="4648200" y="3938588"/>
            <a:ext cx="4038600" cy="218757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Rectangle 4"/>
          <p:cNvSpPr>
            <a:spLocks noGrp="1" noChangeArrowheads="1"/>
          </p:cNvSpPr>
          <p:nvPr>
            <p:ph type="dt" sz="half" idx="10"/>
          </p:nvPr>
        </p:nvSpPr>
        <p:spPr>
          <a:ln/>
        </p:spPr>
        <p:txBody>
          <a:bodyPr/>
          <a:lstStyle>
            <a:lvl1pPr>
              <a:defRPr/>
            </a:lvl1pPr>
          </a:lstStyle>
          <a:p>
            <a:pPr>
              <a:defRPr/>
            </a:pPr>
            <a:endParaRPr lang="fr-FR"/>
          </a:p>
        </p:txBody>
      </p:sp>
      <p:sp>
        <p:nvSpPr>
          <p:cNvPr id="7" name="Rectangle 5"/>
          <p:cNvSpPr>
            <a:spLocks noGrp="1" noChangeArrowheads="1"/>
          </p:cNvSpPr>
          <p:nvPr>
            <p:ph type="ftr" sz="quarter" idx="11"/>
          </p:nvPr>
        </p:nvSpPr>
        <p:spPr>
          <a:ln/>
        </p:spPr>
        <p:txBody>
          <a:bodyPr/>
          <a:lstStyle>
            <a:lvl1pPr>
              <a:defRPr/>
            </a:lvl1pPr>
          </a:lstStyle>
          <a:p>
            <a:pPr>
              <a:defRPr/>
            </a:pPr>
            <a:endParaRPr lang="fr-FR"/>
          </a:p>
        </p:txBody>
      </p:sp>
      <p:sp>
        <p:nvSpPr>
          <p:cNvPr id="8" name="Rectangle 6"/>
          <p:cNvSpPr>
            <a:spLocks noGrp="1" noChangeArrowheads="1"/>
          </p:cNvSpPr>
          <p:nvPr>
            <p:ph type="sldNum" sz="quarter" idx="12"/>
          </p:nvPr>
        </p:nvSpPr>
        <p:spPr>
          <a:ln/>
        </p:spPr>
        <p:txBody>
          <a:bodyPr/>
          <a:lstStyle>
            <a:lvl1pPr>
              <a:defRPr/>
            </a:lvl1pPr>
          </a:lstStyle>
          <a:p>
            <a:fld id="{FAA29AAA-8A61-0F45-AB85-32613B7D8C3E}" type="slidenum">
              <a:rPr lang="fr-FR"/>
              <a:pPr/>
              <a:t>‹#›</a:t>
            </a:fld>
            <a:endParaRPr lang="fr-FR"/>
          </a:p>
        </p:txBody>
      </p:sp>
    </p:spTree>
    <p:extLst>
      <p:ext uri="{BB962C8B-B14F-4D97-AF65-F5344CB8AC3E}">
        <p14:creationId xmlns:p14="http://schemas.microsoft.com/office/powerpoint/2010/main" val="22964198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fld id="{D7C918E8-BAE1-7F40-B2FC-5D853B65D5BD}" type="slidenum">
              <a:rPr lang="fr-FR"/>
              <a:pPr/>
              <a:t>‹#›</a:t>
            </a:fld>
            <a:endParaRPr lang="fr-FR"/>
          </a:p>
        </p:txBody>
      </p:sp>
    </p:spTree>
    <p:extLst>
      <p:ext uri="{BB962C8B-B14F-4D97-AF65-F5344CB8AC3E}">
        <p14:creationId xmlns:p14="http://schemas.microsoft.com/office/powerpoint/2010/main" val="22333541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fld id="{87D79BC9-9ACF-F948-9E52-75250E6FC612}" type="slidenum">
              <a:rPr lang="fr-FR"/>
              <a:pPr/>
              <a:t>‹#›</a:t>
            </a:fld>
            <a:endParaRPr lang="fr-FR"/>
          </a:p>
        </p:txBody>
      </p:sp>
    </p:spTree>
    <p:extLst>
      <p:ext uri="{BB962C8B-B14F-4D97-AF65-F5344CB8AC3E}">
        <p14:creationId xmlns:p14="http://schemas.microsoft.com/office/powerpoint/2010/main" val="24515728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5"/>
          <p:cNvSpPr>
            <a:spLocks noGrp="1" noChangeArrowheads="1"/>
          </p:cNvSpPr>
          <p:nvPr>
            <p:ph type="ftr" sz="quarter" idx="11"/>
          </p:nvPr>
        </p:nvSpPr>
        <p:spPr>
          <a:ln/>
        </p:spPr>
        <p:txBody>
          <a:bodyPr/>
          <a:lstStyle>
            <a:lvl1pPr>
              <a:defRPr/>
            </a:lvl1pPr>
          </a:lstStyle>
          <a:p>
            <a:pPr>
              <a:defRPr/>
            </a:pPr>
            <a:endParaRPr lang="fr-FR"/>
          </a:p>
        </p:txBody>
      </p:sp>
      <p:sp>
        <p:nvSpPr>
          <p:cNvPr id="7" name="Rectangle 6"/>
          <p:cNvSpPr>
            <a:spLocks noGrp="1" noChangeArrowheads="1"/>
          </p:cNvSpPr>
          <p:nvPr>
            <p:ph type="sldNum" sz="quarter" idx="12"/>
          </p:nvPr>
        </p:nvSpPr>
        <p:spPr>
          <a:ln/>
        </p:spPr>
        <p:txBody>
          <a:bodyPr/>
          <a:lstStyle>
            <a:lvl1pPr>
              <a:defRPr/>
            </a:lvl1pPr>
          </a:lstStyle>
          <a:p>
            <a:fld id="{848902A5-E2C3-5F42-8552-7A876D5FC52D}" type="slidenum">
              <a:rPr lang="fr-FR"/>
              <a:pPr/>
              <a:t>‹#›</a:t>
            </a:fld>
            <a:endParaRPr lang="fr-FR"/>
          </a:p>
        </p:txBody>
      </p:sp>
    </p:spTree>
    <p:extLst>
      <p:ext uri="{BB962C8B-B14F-4D97-AF65-F5344CB8AC3E}">
        <p14:creationId xmlns:p14="http://schemas.microsoft.com/office/powerpoint/2010/main" val="37693094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4"/>
          <p:cNvSpPr>
            <a:spLocks noGrp="1" noChangeArrowheads="1"/>
          </p:cNvSpPr>
          <p:nvPr>
            <p:ph type="dt" sz="half" idx="10"/>
          </p:nvPr>
        </p:nvSpPr>
        <p:spPr>
          <a:ln/>
        </p:spPr>
        <p:txBody>
          <a:bodyPr/>
          <a:lstStyle>
            <a:lvl1pPr>
              <a:defRPr/>
            </a:lvl1pPr>
          </a:lstStyle>
          <a:p>
            <a:pPr>
              <a:defRPr/>
            </a:pPr>
            <a:endParaRPr lang="fr-FR"/>
          </a:p>
        </p:txBody>
      </p:sp>
      <p:sp>
        <p:nvSpPr>
          <p:cNvPr id="8" name="Rectangle 5"/>
          <p:cNvSpPr>
            <a:spLocks noGrp="1" noChangeArrowheads="1"/>
          </p:cNvSpPr>
          <p:nvPr>
            <p:ph type="ftr" sz="quarter" idx="11"/>
          </p:nvPr>
        </p:nvSpPr>
        <p:spPr>
          <a:ln/>
        </p:spPr>
        <p:txBody>
          <a:bodyPr/>
          <a:lstStyle>
            <a:lvl1pPr>
              <a:defRPr/>
            </a:lvl1pPr>
          </a:lstStyle>
          <a:p>
            <a:pPr>
              <a:defRPr/>
            </a:pPr>
            <a:endParaRPr lang="fr-FR"/>
          </a:p>
        </p:txBody>
      </p:sp>
      <p:sp>
        <p:nvSpPr>
          <p:cNvPr id="9" name="Rectangle 6"/>
          <p:cNvSpPr>
            <a:spLocks noGrp="1" noChangeArrowheads="1"/>
          </p:cNvSpPr>
          <p:nvPr>
            <p:ph type="sldNum" sz="quarter" idx="12"/>
          </p:nvPr>
        </p:nvSpPr>
        <p:spPr>
          <a:ln/>
        </p:spPr>
        <p:txBody>
          <a:bodyPr/>
          <a:lstStyle>
            <a:lvl1pPr>
              <a:defRPr/>
            </a:lvl1pPr>
          </a:lstStyle>
          <a:p>
            <a:fld id="{F0AA4832-626D-5C4B-B1F0-AE9A56556876}" type="slidenum">
              <a:rPr lang="fr-FR"/>
              <a:pPr/>
              <a:t>‹#›</a:t>
            </a:fld>
            <a:endParaRPr lang="fr-FR"/>
          </a:p>
        </p:txBody>
      </p:sp>
    </p:spTree>
    <p:extLst>
      <p:ext uri="{BB962C8B-B14F-4D97-AF65-F5344CB8AC3E}">
        <p14:creationId xmlns:p14="http://schemas.microsoft.com/office/powerpoint/2010/main" val="17584195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Rectangle 4"/>
          <p:cNvSpPr>
            <a:spLocks noGrp="1" noChangeArrowheads="1"/>
          </p:cNvSpPr>
          <p:nvPr>
            <p:ph type="dt" sz="half" idx="10"/>
          </p:nvPr>
        </p:nvSpPr>
        <p:spPr>
          <a:ln/>
        </p:spPr>
        <p:txBody>
          <a:bodyPr/>
          <a:lstStyle>
            <a:lvl1pPr>
              <a:defRPr/>
            </a:lvl1pPr>
          </a:lstStyle>
          <a:p>
            <a:pPr>
              <a:defRPr/>
            </a:pPr>
            <a:endParaRPr lang="fr-FR"/>
          </a:p>
        </p:txBody>
      </p:sp>
      <p:sp>
        <p:nvSpPr>
          <p:cNvPr id="4" name="Rectangle 5"/>
          <p:cNvSpPr>
            <a:spLocks noGrp="1" noChangeArrowheads="1"/>
          </p:cNvSpPr>
          <p:nvPr>
            <p:ph type="ftr" sz="quarter" idx="11"/>
          </p:nvPr>
        </p:nvSpPr>
        <p:spPr>
          <a:ln/>
        </p:spPr>
        <p:txBody>
          <a:bodyPr/>
          <a:lstStyle>
            <a:lvl1pPr>
              <a:defRPr/>
            </a:lvl1pPr>
          </a:lstStyle>
          <a:p>
            <a:pPr>
              <a:defRPr/>
            </a:pPr>
            <a:endParaRPr lang="fr-FR"/>
          </a:p>
        </p:txBody>
      </p:sp>
      <p:sp>
        <p:nvSpPr>
          <p:cNvPr id="5" name="Rectangle 6"/>
          <p:cNvSpPr>
            <a:spLocks noGrp="1" noChangeArrowheads="1"/>
          </p:cNvSpPr>
          <p:nvPr>
            <p:ph type="sldNum" sz="quarter" idx="12"/>
          </p:nvPr>
        </p:nvSpPr>
        <p:spPr>
          <a:ln/>
        </p:spPr>
        <p:txBody>
          <a:bodyPr/>
          <a:lstStyle>
            <a:lvl1pPr>
              <a:defRPr/>
            </a:lvl1pPr>
          </a:lstStyle>
          <a:p>
            <a:fld id="{34902FE6-084E-8946-A9F1-77B300DAD84A}" type="slidenum">
              <a:rPr lang="fr-FR"/>
              <a:pPr/>
              <a:t>‹#›</a:t>
            </a:fld>
            <a:endParaRPr lang="fr-FR"/>
          </a:p>
        </p:txBody>
      </p:sp>
    </p:spTree>
    <p:extLst>
      <p:ext uri="{BB962C8B-B14F-4D97-AF65-F5344CB8AC3E}">
        <p14:creationId xmlns:p14="http://schemas.microsoft.com/office/powerpoint/2010/main" val="1469702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fr-FR"/>
          </a:p>
        </p:txBody>
      </p:sp>
      <p:sp>
        <p:nvSpPr>
          <p:cNvPr id="3" name="Rectangle 5"/>
          <p:cNvSpPr>
            <a:spLocks noGrp="1" noChangeArrowheads="1"/>
          </p:cNvSpPr>
          <p:nvPr>
            <p:ph type="ftr" sz="quarter" idx="11"/>
          </p:nvPr>
        </p:nvSpPr>
        <p:spPr>
          <a:ln/>
        </p:spPr>
        <p:txBody>
          <a:bodyPr/>
          <a:lstStyle>
            <a:lvl1pPr>
              <a:defRPr/>
            </a:lvl1pPr>
          </a:lstStyle>
          <a:p>
            <a:pPr>
              <a:defRPr/>
            </a:pPr>
            <a:endParaRPr lang="fr-FR"/>
          </a:p>
        </p:txBody>
      </p:sp>
      <p:sp>
        <p:nvSpPr>
          <p:cNvPr id="4" name="Rectangle 6"/>
          <p:cNvSpPr>
            <a:spLocks noGrp="1" noChangeArrowheads="1"/>
          </p:cNvSpPr>
          <p:nvPr>
            <p:ph type="sldNum" sz="quarter" idx="12"/>
          </p:nvPr>
        </p:nvSpPr>
        <p:spPr>
          <a:ln/>
        </p:spPr>
        <p:txBody>
          <a:bodyPr/>
          <a:lstStyle>
            <a:lvl1pPr>
              <a:defRPr/>
            </a:lvl1pPr>
          </a:lstStyle>
          <a:p>
            <a:fld id="{FE90FDAA-31EF-BC46-9043-2A79ED72AD19}" type="slidenum">
              <a:rPr lang="fr-FR"/>
              <a:pPr/>
              <a:t>‹#›</a:t>
            </a:fld>
            <a:endParaRPr lang="fr-FR"/>
          </a:p>
        </p:txBody>
      </p:sp>
    </p:spTree>
    <p:extLst>
      <p:ext uri="{BB962C8B-B14F-4D97-AF65-F5344CB8AC3E}">
        <p14:creationId xmlns:p14="http://schemas.microsoft.com/office/powerpoint/2010/main" val="2743204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5"/>
          <p:cNvSpPr>
            <a:spLocks noGrp="1" noChangeArrowheads="1"/>
          </p:cNvSpPr>
          <p:nvPr>
            <p:ph type="ftr" sz="quarter" idx="11"/>
          </p:nvPr>
        </p:nvSpPr>
        <p:spPr>
          <a:ln/>
        </p:spPr>
        <p:txBody>
          <a:bodyPr/>
          <a:lstStyle>
            <a:lvl1pPr>
              <a:defRPr/>
            </a:lvl1pPr>
          </a:lstStyle>
          <a:p>
            <a:pPr>
              <a:defRPr/>
            </a:pPr>
            <a:endParaRPr lang="fr-FR"/>
          </a:p>
        </p:txBody>
      </p:sp>
      <p:sp>
        <p:nvSpPr>
          <p:cNvPr id="7" name="Rectangle 6"/>
          <p:cNvSpPr>
            <a:spLocks noGrp="1" noChangeArrowheads="1"/>
          </p:cNvSpPr>
          <p:nvPr>
            <p:ph type="sldNum" sz="quarter" idx="12"/>
          </p:nvPr>
        </p:nvSpPr>
        <p:spPr>
          <a:ln/>
        </p:spPr>
        <p:txBody>
          <a:bodyPr/>
          <a:lstStyle>
            <a:lvl1pPr>
              <a:defRPr/>
            </a:lvl1pPr>
          </a:lstStyle>
          <a:p>
            <a:fld id="{37A39C1A-9F11-3F48-AACD-2B15F351005C}" type="slidenum">
              <a:rPr lang="fr-FR"/>
              <a:pPr/>
              <a:t>‹#›</a:t>
            </a:fld>
            <a:endParaRPr lang="fr-FR"/>
          </a:p>
        </p:txBody>
      </p:sp>
    </p:spTree>
    <p:extLst>
      <p:ext uri="{BB962C8B-B14F-4D97-AF65-F5344CB8AC3E}">
        <p14:creationId xmlns:p14="http://schemas.microsoft.com/office/powerpoint/2010/main" val="61415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5"/>
          <p:cNvSpPr>
            <a:spLocks noGrp="1" noChangeArrowheads="1"/>
          </p:cNvSpPr>
          <p:nvPr>
            <p:ph type="ftr" sz="quarter" idx="11"/>
          </p:nvPr>
        </p:nvSpPr>
        <p:spPr>
          <a:ln/>
        </p:spPr>
        <p:txBody>
          <a:bodyPr/>
          <a:lstStyle>
            <a:lvl1pPr>
              <a:defRPr/>
            </a:lvl1pPr>
          </a:lstStyle>
          <a:p>
            <a:pPr>
              <a:defRPr/>
            </a:pPr>
            <a:endParaRPr lang="fr-FR"/>
          </a:p>
        </p:txBody>
      </p:sp>
      <p:sp>
        <p:nvSpPr>
          <p:cNvPr id="7" name="Rectangle 6"/>
          <p:cNvSpPr>
            <a:spLocks noGrp="1" noChangeArrowheads="1"/>
          </p:cNvSpPr>
          <p:nvPr>
            <p:ph type="sldNum" sz="quarter" idx="12"/>
          </p:nvPr>
        </p:nvSpPr>
        <p:spPr>
          <a:ln/>
        </p:spPr>
        <p:txBody>
          <a:bodyPr/>
          <a:lstStyle>
            <a:lvl1pPr>
              <a:defRPr/>
            </a:lvl1pPr>
          </a:lstStyle>
          <a:p>
            <a:fld id="{34D45E73-7E81-3046-A5B5-1F7951C70059}" type="slidenum">
              <a:rPr lang="fr-FR"/>
              <a:pPr/>
              <a:t>‹#›</a:t>
            </a:fld>
            <a:endParaRPr lang="fr-FR"/>
          </a:p>
        </p:txBody>
      </p:sp>
    </p:spTree>
    <p:extLst>
      <p:ext uri="{BB962C8B-B14F-4D97-AF65-F5344CB8AC3E}">
        <p14:creationId xmlns:p14="http://schemas.microsoft.com/office/powerpoint/2010/main" val="221535615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fr-FR"/>
              <a:t>Cliquez pour modifier le style du titre</a:t>
            </a:r>
          </a:p>
        </p:txBody>
      </p:sp>
      <p:sp>
        <p:nvSpPr>
          <p:cNvPr id="19459"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ea typeface="+mn-ea"/>
              </a:defRPr>
            </a:lvl1pPr>
          </a:lstStyle>
          <a:p>
            <a:pPr>
              <a:defRPr/>
            </a:pPr>
            <a:endParaRPr lang="fr-F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ea typeface="+mn-ea"/>
              </a:defRPr>
            </a:lvl1pPr>
          </a:lstStyle>
          <a:p>
            <a:pPr>
              <a:defRPr/>
            </a:pPr>
            <a:endParaRPr lang="fr-F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760B4DF9-3D36-4A47-A182-FF6AA6F7DEE2}" type="slidenum">
              <a:rPr lang="fr-FR"/>
              <a:pPr/>
              <a:t>‹#›</a:t>
            </a:fld>
            <a:endParaRPr lang="fr-FR"/>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59"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 id="2147483650" r:id="rId12"/>
    <p:sldLayoutId id="2147483649" r:id="rId13"/>
  </p:sldLayoutIdLst>
  <p:txStyles>
    <p:titleStyle>
      <a:lvl1pPr algn="ctr" rtl="0" eaLnBrk="0" fontAlgn="base" hangingPunct="0">
        <a:spcBef>
          <a:spcPct val="0"/>
        </a:spcBef>
        <a:spcAft>
          <a:spcPct val="0"/>
        </a:spcAft>
        <a:defRPr sz="44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Microsoft_Equation1.bin"/><Relationship Id="rId4" Type="http://schemas.openxmlformats.org/officeDocument/2006/relationships/image" Target="../media/image3.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a:tile tx="0" ty="0" sx="100000" sy="100000" flip="none" algn="tl"/>
        </a:blipFill>
        <a:effectLst/>
      </p:bgPr>
    </p:bg>
    <p:spTree>
      <p:nvGrpSpPr>
        <p:cNvPr id="1" name=""/>
        <p:cNvGrpSpPr/>
        <p:nvPr/>
      </p:nvGrpSpPr>
      <p:grpSpPr>
        <a:xfrm>
          <a:off x="0" y="0"/>
          <a:ext cx="0" cy="0"/>
          <a:chOff x="0" y="0"/>
          <a:chExt cx="0" cy="0"/>
        </a:xfrm>
      </p:grpSpPr>
      <p:sp>
        <p:nvSpPr>
          <p:cNvPr id="14338" name="Espace réservé du contenu 2"/>
          <p:cNvSpPr>
            <a:spLocks noGrp="1"/>
          </p:cNvSpPr>
          <p:nvPr>
            <p:ph idx="1"/>
          </p:nvPr>
        </p:nvSpPr>
        <p:spPr/>
        <p:txBody>
          <a:bodyPr/>
          <a:lstStyle/>
          <a:p>
            <a:pPr marL="0" indent="0" eaLnBrk="1" hangingPunct="1">
              <a:buFont typeface="Arial" charset="0"/>
              <a:buNone/>
              <a:defRPr/>
            </a:pPr>
            <a:r>
              <a:rPr lang="fr-CA" sz="4400" b="1" dirty="0" smtClean="0">
                <a:ln w="24500" cmpd="dbl">
                  <a:solidFill>
                    <a:schemeClr val="accent2">
                      <a:shade val="85000"/>
                      <a:satMod val="155000"/>
                    </a:schemeClr>
                  </a:solidFill>
                  <a:prstDash val="solid"/>
                  <a:miter lim="800000"/>
                </a:ln>
                <a:solidFill>
                  <a:srgbClr val="660066"/>
                </a:solidFill>
                <a:effectLst>
                  <a:outerShdw blurRad="38100" dist="38100" dir="7020000" algn="tl">
                    <a:srgbClr val="000000">
                      <a:alpha val="35000"/>
                    </a:srgbClr>
                  </a:outerShdw>
                </a:effectLst>
                <a:latin typeface="Calibri" charset="0"/>
                <a:cs typeface="+mn-cs"/>
              </a:rPr>
              <a:t>SÉANCE 1</a:t>
            </a:r>
            <a:endParaRPr lang="fr-CA" sz="4400" b="1" dirty="0">
              <a:ln w="24500" cmpd="dbl">
                <a:solidFill>
                  <a:schemeClr val="accent2">
                    <a:shade val="85000"/>
                    <a:satMod val="155000"/>
                  </a:schemeClr>
                </a:solidFill>
                <a:prstDash val="solid"/>
                <a:miter lim="800000"/>
              </a:ln>
              <a:solidFill>
                <a:srgbClr val="660066"/>
              </a:solidFill>
              <a:effectLst>
                <a:outerShdw blurRad="38100" dist="38100" dir="7020000" algn="tl">
                  <a:srgbClr val="000000">
                    <a:alpha val="35000"/>
                  </a:srgbClr>
                </a:outerShdw>
              </a:effectLst>
              <a:latin typeface="Calibri" charset="0"/>
              <a:cs typeface="+mn-cs"/>
            </a:endParaRPr>
          </a:p>
        </p:txBody>
      </p:sp>
    </p:spTree>
    <p:extLst>
      <p:ext uri="{BB962C8B-B14F-4D97-AF65-F5344CB8AC3E}">
        <p14:creationId xmlns:p14="http://schemas.microsoft.com/office/powerpoint/2010/main" val="226187756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14338" name="Espace réservé du contenu 2"/>
          <p:cNvSpPr>
            <a:spLocks noGrp="1"/>
          </p:cNvSpPr>
          <p:nvPr>
            <p:ph idx="1"/>
          </p:nvPr>
        </p:nvSpPr>
        <p:spPr/>
        <p:txBody>
          <a:bodyPr/>
          <a:lstStyle/>
          <a:p>
            <a:pPr marL="0" indent="0" eaLnBrk="1" hangingPunct="1">
              <a:buFont typeface="Arial" charset="0"/>
              <a:buNone/>
              <a:defRPr/>
            </a:pPr>
            <a:r>
              <a:rPr lang="fr-CA" sz="4400" b="1" dirty="0" smtClean="0">
                <a:ln w="24500" cmpd="dbl">
                  <a:solidFill>
                    <a:schemeClr val="accent2">
                      <a:shade val="85000"/>
                      <a:satMod val="155000"/>
                    </a:schemeClr>
                  </a:solidFill>
                  <a:prstDash val="solid"/>
                  <a:miter lim="800000"/>
                </a:ln>
                <a:solidFill>
                  <a:srgbClr val="660066"/>
                </a:solidFill>
                <a:effectLst>
                  <a:outerShdw blurRad="38100" dist="38100" dir="7020000" algn="tl">
                    <a:srgbClr val="000000">
                      <a:alpha val="35000"/>
                    </a:srgbClr>
                  </a:outerShdw>
                </a:effectLst>
                <a:latin typeface="Calibri" charset="0"/>
                <a:cs typeface="+mn-cs"/>
              </a:rPr>
              <a:t>SÉANCE 4</a:t>
            </a:r>
            <a:endParaRPr lang="fr-CA" sz="4400" b="1" dirty="0">
              <a:ln w="24500" cmpd="dbl">
                <a:solidFill>
                  <a:schemeClr val="accent2">
                    <a:shade val="85000"/>
                    <a:satMod val="155000"/>
                  </a:schemeClr>
                </a:solidFill>
                <a:prstDash val="solid"/>
                <a:miter lim="800000"/>
              </a:ln>
              <a:solidFill>
                <a:srgbClr val="660066"/>
              </a:solidFill>
              <a:effectLst>
                <a:outerShdw blurRad="38100" dist="38100" dir="7020000" algn="tl">
                  <a:srgbClr val="000000">
                    <a:alpha val="35000"/>
                  </a:srgbClr>
                </a:outerShdw>
              </a:effectLst>
              <a:latin typeface="Calibri" charset="0"/>
              <a:cs typeface="+mn-cs"/>
            </a:endParaRPr>
          </a:p>
        </p:txBody>
      </p:sp>
    </p:spTree>
    <p:extLst>
      <p:ext uri="{BB962C8B-B14F-4D97-AF65-F5344CB8AC3E}">
        <p14:creationId xmlns:p14="http://schemas.microsoft.com/office/powerpoint/2010/main" val="244355140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332656"/>
            <a:ext cx="8229600" cy="5793507"/>
          </a:xfrm>
        </p:spPr>
        <p:txBody>
          <a:bodyPr/>
          <a:lstStyle/>
          <a:p>
            <a:pPr marL="0" indent="0" algn="ctr">
              <a:lnSpc>
                <a:spcPct val="150000"/>
              </a:lnSpc>
              <a:spcBef>
                <a:spcPts val="0"/>
              </a:spcBef>
              <a:buNone/>
            </a:pPr>
            <a:r>
              <a:rPr lang="fr-CA" b="1" u="sng" dirty="0" smtClean="0">
                <a:solidFill>
                  <a:schemeClr val="accent6"/>
                </a:solidFill>
              </a:rPr>
              <a:t>Questions-flash</a:t>
            </a:r>
          </a:p>
          <a:p>
            <a:pPr marL="0" indent="0">
              <a:lnSpc>
                <a:spcPct val="150000"/>
              </a:lnSpc>
              <a:spcBef>
                <a:spcPts val="0"/>
              </a:spcBef>
              <a:buNone/>
            </a:pPr>
            <a:r>
              <a:rPr lang="fr-CA" dirty="0" smtClean="0"/>
              <a:t>1) Écrire tous les diviseurs de 64.</a:t>
            </a:r>
          </a:p>
          <a:p>
            <a:pPr marL="0" indent="0">
              <a:lnSpc>
                <a:spcPct val="150000"/>
              </a:lnSpc>
              <a:spcBef>
                <a:spcPts val="0"/>
              </a:spcBef>
              <a:buNone/>
            </a:pPr>
            <a:r>
              <a:rPr lang="fr-CA" dirty="0" smtClean="0"/>
              <a:t>2) Écrire les 4 premiers multiples de 15.</a:t>
            </a:r>
          </a:p>
          <a:p>
            <a:pPr marL="0" indent="0">
              <a:lnSpc>
                <a:spcPct val="150000"/>
              </a:lnSpc>
              <a:spcBef>
                <a:spcPts val="0"/>
              </a:spcBef>
              <a:buNone/>
            </a:pPr>
            <a:r>
              <a:rPr lang="fr-CA" dirty="0" smtClean="0"/>
              <a:t>3) 27 est-il un nombre premier ? Justifier.</a:t>
            </a:r>
            <a:endParaRPr lang="fr-CA" dirty="0"/>
          </a:p>
        </p:txBody>
      </p:sp>
    </p:spTree>
    <p:extLst>
      <p:ext uri="{BB962C8B-B14F-4D97-AF65-F5344CB8AC3E}">
        <p14:creationId xmlns:p14="http://schemas.microsoft.com/office/powerpoint/2010/main" val="7729985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14338" name="Espace réservé du contenu 2"/>
          <p:cNvSpPr>
            <a:spLocks noGrp="1"/>
          </p:cNvSpPr>
          <p:nvPr>
            <p:ph idx="1"/>
          </p:nvPr>
        </p:nvSpPr>
        <p:spPr/>
        <p:txBody>
          <a:bodyPr/>
          <a:lstStyle/>
          <a:p>
            <a:pPr marL="0" indent="0" eaLnBrk="1" hangingPunct="1">
              <a:buFont typeface="Arial" charset="0"/>
              <a:buNone/>
              <a:defRPr/>
            </a:pPr>
            <a:r>
              <a:rPr lang="fr-CA" sz="4400" b="1" dirty="0" smtClean="0">
                <a:ln w="24500" cmpd="dbl">
                  <a:solidFill>
                    <a:schemeClr val="accent2">
                      <a:shade val="85000"/>
                      <a:satMod val="155000"/>
                    </a:schemeClr>
                  </a:solidFill>
                  <a:prstDash val="solid"/>
                  <a:miter lim="800000"/>
                </a:ln>
                <a:solidFill>
                  <a:srgbClr val="660066"/>
                </a:solidFill>
                <a:effectLst>
                  <a:outerShdw blurRad="38100" dist="38100" dir="7020000" algn="tl">
                    <a:srgbClr val="000000">
                      <a:alpha val="35000"/>
                    </a:srgbClr>
                  </a:outerShdw>
                </a:effectLst>
                <a:latin typeface="Calibri" charset="0"/>
                <a:cs typeface="+mn-cs"/>
              </a:rPr>
              <a:t>SÉANCE 5</a:t>
            </a:r>
            <a:endParaRPr lang="fr-CA" sz="4400" b="1" dirty="0">
              <a:ln w="24500" cmpd="dbl">
                <a:solidFill>
                  <a:schemeClr val="accent2">
                    <a:shade val="85000"/>
                    <a:satMod val="155000"/>
                  </a:schemeClr>
                </a:solidFill>
                <a:prstDash val="solid"/>
                <a:miter lim="800000"/>
              </a:ln>
              <a:solidFill>
                <a:srgbClr val="660066"/>
              </a:solidFill>
              <a:effectLst>
                <a:outerShdw blurRad="38100" dist="38100" dir="7020000" algn="tl">
                  <a:srgbClr val="000000">
                    <a:alpha val="35000"/>
                  </a:srgbClr>
                </a:outerShdw>
              </a:effectLst>
              <a:latin typeface="Calibri" charset="0"/>
              <a:cs typeface="+mn-cs"/>
            </a:endParaRPr>
          </a:p>
        </p:txBody>
      </p:sp>
    </p:spTree>
    <p:extLst>
      <p:ext uri="{BB962C8B-B14F-4D97-AF65-F5344CB8AC3E}">
        <p14:creationId xmlns:p14="http://schemas.microsoft.com/office/powerpoint/2010/main" val="90282507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79512" y="188640"/>
            <a:ext cx="8568952" cy="5649491"/>
          </a:xfrm>
        </p:spPr>
        <p:txBody>
          <a:bodyPr vert="horz"/>
          <a:lstStyle/>
          <a:p>
            <a:pPr marL="0" indent="0">
              <a:buNone/>
            </a:pPr>
            <a:endParaRPr lang="fr-CA" sz="2800" dirty="0"/>
          </a:p>
        </p:txBody>
      </p:sp>
      <p:pic>
        <p:nvPicPr>
          <p:cNvPr id="4" name="Image 3" descr="Capture d’écran 2016-01-27 à 19.10.5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332656"/>
            <a:ext cx="8711298" cy="5256584"/>
          </a:xfrm>
          <a:prstGeom prst="rect">
            <a:avLst/>
          </a:prstGeom>
        </p:spPr>
      </p:pic>
    </p:spTree>
    <p:extLst>
      <p:ext uri="{BB962C8B-B14F-4D97-AF65-F5344CB8AC3E}">
        <p14:creationId xmlns:p14="http://schemas.microsoft.com/office/powerpoint/2010/main" val="1600737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Capture d’écran 2016-01-27 à 19.15.5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47081"/>
            <a:ext cx="9144000" cy="4854127"/>
          </a:xfrm>
          <a:prstGeom prst="rect">
            <a:avLst/>
          </a:prstGeom>
        </p:spPr>
      </p:pic>
    </p:spTree>
    <p:extLst>
      <p:ext uri="{BB962C8B-B14F-4D97-AF65-F5344CB8AC3E}">
        <p14:creationId xmlns:p14="http://schemas.microsoft.com/office/powerpoint/2010/main" val="21468177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ctrTitle"/>
          </p:nvPr>
        </p:nvSpPr>
        <p:spPr>
          <a:xfrm>
            <a:off x="971600" y="836712"/>
            <a:ext cx="7560840" cy="3600400"/>
          </a:xfrm>
        </p:spPr>
        <p:txBody>
          <a:bodyPr/>
          <a:lstStyle/>
          <a:p>
            <a:pPr eaLnBrk="1" hangingPunct="1"/>
            <a:r>
              <a:rPr lang="fr-FR" sz="4000" dirty="0" smtClean="0">
                <a:latin typeface="Verdana" charset="0"/>
              </a:rPr>
              <a:t>4</a:t>
            </a:r>
            <a:r>
              <a:rPr lang="fr-FR" sz="4000" baseline="30000" dirty="0" smtClean="0">
                <a:latin typeface="Verdana" charset="0"/>
              </a:rPr>
              <a:t>ème</a:t>
            </a:r>
            <a:r>
              <a:rPr lang="fr-FR" sz="4000" dirty="0">
                <a:latin typeface="Verdana" charset="0"/>
              </a:rPr>
              <a:t/>
            </a:r>
            <a:br>
              <a:rPr lang="fr-FR" sz="4000" dirty="0">
                <a:latin typeface="Verdana" charset="0"/>
              </a:rPr>
            </a:br>
            <a:r>
              <a:rPr lang="fr-FR" sz="4000" dirty="0" smtClean="0">
                <a:latin typeface="Verdana" charset="0"/>
              </a:rPr>
              <a:t/>
            </a:r>
            <a:br>
              <a:rPr lang="fr-FR" sz="4000" dirty="0" smtClean="0">
                <a:latin typeface="Verdana" charset="0"/>
              </a:rPr>
            </a:br>
            <a:r>
              <a:rPr lang="fr-FR" sz="4000" dirty="0" smtClean="0">
                <a:latin typeface="Verdana" charset="0"/>
              </a:rPr>
              <a:t>Chapitre </a:t>
            </a:r>
            <a:r>
              <a:rPr lang="fr-FR" sz="4000" dirty="0" smtClean="0">
                <a:latin typeface="Verdana" charset="0"/>
              </a:rPr>
              <a:t>15 </a:t>
            </a:r>
            <a:r>
              <a:rPr lang="fr-FR" sz="4000" dirty="0">
                <a:latin typeface="Verdana" charset="0"/>
              </a:rPr>
              <a:t>:</a:t>
            </a:r>
            <a:br>
              <a:rPr lang="fr-FR" sz="4000" dirty="0">
                <a:latin typeface="Verdana" charset="0"/>
              </a:rPr>
            </a:br>
            <a:r>
              <a:rPr lang="fr-FR" sz="2000" dirty="0">
                <a:latin typeface="Verdana" charset="0"/>
              </a:rPr>
              <a:t/>
            </a:r>
            <a:br>
              <a:rPr lang="fr-FR" sz="2000" dirty="0">
                <a:latin typeface="Verdana" charset="0"/>
              </a:rPr>
            </a:br>
            <a:r>
              <a:rPr lang="fr-FR" sz="4000" dirty="0" smtClean="0">
                <a:solidFill>
                  <a:srgbClr val="FF0000"/>
                </a:solidFill>
              </a:rPr>
              <a:t>DIVISIBILITE</a:t>
            </a:r>
            <a:endParaRPr lang="fr-FR" sz="4000" dirty="0">
              <a:solidFill>
                <a:srgbClr val="FF0000"/>
              </a:solidFill>
              <a:latin typeface="Verdana" charset="0"/>
            </a:endParaRPr>
          </a:p>
        </p:txBody>
      </p:sp>
    </p:spTree>
    <p:extLst>
      <p:ext uri="{BB962C8B-B14F-4D97-AF65-F5344CB8AC3E}">
        <p14:creationId xmlns:p14="http://schemas.microsoft.com/office/powerpoint/2010/main" val="175047489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79512" y="332656"/>
            <a:ext cx="8507288" cy="6120680"/>
          </a:xfrm>
        </p:spPr>
        <p:txBody>
          <a:bodyPr/>
          <a:lstStyle/>
          <a:p>
            <a:pPr marL="0" indent="0" algn="ctr">
              <a:lnSpc>
                <a:spcPct val="150000"/>
              </a:lnSpc>
              <a:spcBef>
                <a:spcPts val="0"/>
              </a:spcBef>
              <a:buNone/>
            </a:pPr>
            <a:r>
              <a:rPr lang="fr-CA" sz="2800" b="1" u="sng" dirty="0" smtClean="0">
                <a:solidFill>
                  <a:schemeClr val="accent6"/>
                </a:solidFill>
              </a:rPr>
              <a:t>Questions-flash</a:t>
            </a:r>
          </a:p>
          <a:p>
            <a:pPr marL="0" indent="0">
              <a:lnSpc>
                <a:spcPct val="150000"/>
              </a:lnSpc>
              <a:spcBef>
                <a:spcPts val="0"/>
              </a:spcBef>
              <a:buNone/>
            </a:pPr>
            <a:r>
              <a:rPr lang="fr-CA" sz="2800" dirty="0" smtClean="0"/>
              <a:t>1) Écrire tous les diviseurs de </a:t>
            </a:r>
            <a:r>
              <a:rPr lang="fr-CA" sz="2800" dirty="0" smtClean="0"/>
              <a:t>24</a:t>
            </a:r>
            <a:r>
              <a:rPr lang="fr-CA" sz="2800" dirty="0" smtClean="0"/>
              <a:t>.</a:t>
            </a:r>
            <a:endParaRPr lang="fr-CA" sz="2800" dirty="0" smtClean="0"/>
          </a:p>
          <a:p>
            <a:pPr marL="0" indent="0">
              <a:lnSpc>
                <a:spcPct val="150000"/>
              </a:lnSpc>
              <a:spcBef>
                <a:spcPts val="0"/>
              </a:spcBef>
              <a:buNone/>
            </a:pPr>
            <a:r>
              <a:rPr lang="fr-CA" sz="2800" dirty="0" smtClean="0"/>
              <a:t>2) Écrire les 4 premiers multiples de </a:t>
            </a:r>
            <a:r>
              <a:rPr lang="fr-CA" sz="2800" dirty="0" smtClean="0"/>
              <a:t>16.</a:t>
            </a:r>
          </a:p>
          <a:p>
            <a:pPr marL="0" indent="0">
              <a:buNone/>
            </a:pPr>
            <a:r>
              <a:rPr lang="fr-CA" sz="2800" dirty="0" smtClean="0">
                <a:cs typeface="Times New Roman"/>
                <a:sym typeface="Wingdings"/>
              </a:rPr>
              <a:t>3) </a:t>
            </a:r>
            <a:r>
              <a:rPr lang="fr-CA" sz="2800" b="1" dirty="0" smtClean="0">
                <a:cs typeface="Times New Roman"/>
                <a:sym typeface="Wingdings"/>
              </a:rPr>
              <a:t>Vrai </a:t>
            </a:r>
            <a:r>
              <a:rPr lang="fr-CA" sz="2800" b="1" dirty="0">
                <a:cs typeface="Times New Roman"/>
                <a:sym typeface="Wingdings"/>
              </a:rPr>
              <a:t>ou faux </a:t>
            </a:r>
            <a:r>
              <a:rPr lang="fr-CA" sz="2800" b="1" dirty="0" smtClean="0">
                <a:cs typeface="Times New Roman"/>
                <a:sym typeface="Wingdings"/>
              </a:rPr>
              <a:t>? </a:t>
            </a:r>
            <a:r>
              <a:rPr lang="fr-CA" sz="2800" dirty="0" smtClean="0">
                <a:cs typeface="Times New Roman"/>
                <a:sym typeface="Wingdings"/>
              </a:rPr>
              <a:t> </a:t>
            </a:r>
            <a:r>
              <a:rPr lang="fr-CA" sz="2800" dirty="0">
                <a:cs typeface="Times New Roman"/>
                <a:sym typeface="Wingdings"/>
              </a:rPr>
              <a:t>Justifier.</a:t>
            </a:r>
          </a:p>
          <a:p>
            <a:pPr marL="0" indent="0">
              <a:buNone/>
            </a:pPr>
            <a:r>
              <a:rPr lang="fr-CA" sz="2800" dirty="0" smtClean="0">
                <a:cs typeface="Times New Roman"/>
                <a:sym typeface="Wingdings"/>
              </a:rPr>
              <a:t>	a</a:t>
            </a:r>
            <a:r>
              <a:rPr lang="fr-CA" sz="2800" dirty="0">
                <a:cs typeface="Times New Roman"/>
                <a:sym typeface="Wingdings"/>
              </a:rPr>
              <a:t>) 267 est divisible par </a:t>
            </a:r>
            <a:r>
              <a:rPr lang="fr-CA" sz="2800" dirty="0" smtClean="0">
                <a:cs typeface="Times New Roman"/>
                <a:sym typeface="Wingdings"/>
              </a:rPr>
              <a:t>2.</a:t>
            </a:r>
            <a:endParaRPr lang="fr-CA" sz="2800" dirty="0">
              <a:cs typeface="Times New Roman"/>
              <a:sym typeface="Wingdings"/>
            </a:endParaRPr>
          </a:p>
          <a:p>
            <a:pPr marL="0" indent="0">
              <a:buNone/>
            </a:pPr>
            <a:r>
              <a:rPr lang="fr-CA" sz="2800" dirty="0" smtClean="0">
                <a:cs typeface="Times New Roman"/>
                <a:sym typeface="Wingdings"/>
              </a:rPr>
              <a:t>	b</a:t>
            </a:r>
            <a:r>
              <a:rPr lang="fr-CA" sz="2800" dirty="0">
                <a:cs typeface="Times New Roman"/>
                <a:sym typeface="Wingdings"/>
              </a:rPr>
              <a:t>) 423 est divisible</a:t>
            </a:r>
            <a:r>
              <a:rPr lang="fr-CA" sz="2800" dirty="0" smtClean="0">
                <a:cs typeface="Times New Roman"/>
                <a:sym typeface="Wingdings"/>
              </a:rPr>
              <a:t> par </a:t>
            </a:r>
            <a:r>
              <a:rPr lang="fr-CA" sz="2800" dirty="0">
                <a:cs typeface="Times New Roman"/>
                <a:sym typeface="Wingdings"/>
              </a:rPr>
              <a:t>3.</a:t>
            </a:r>
          </a:p>
          <a:p>
            <a:pPr marL="0" indent="0">
              <a:buNone/>
            </a:pPr>
            <a:r>
              <a:rPr lang="fr-CA" sz="2800" dirty="0" smtClean="0">
                <a:cs typeface="Times New Roman"/>
                <a:sym typeface="Wingdings"/>
              </a:rPr>
              <a:t>	c</a:t>
            </a:r>
            <a:r>
              <a:rPr lang="fr-CA" sz="2800" dirty="0">
                <a:cs typeface="Times New Roman"/>
                <a:sym typeface="Wingdings"/>
              </a:rPr>
              <a:t>) </a:t>
            </a:r>
            <a:r>
              <a:rPr lang="fr-CA" sz="2800" dirty="0" smtClean="0">
                <a:cs typeface="Times New Roman"/>
                <a:sym typeface="Wingdings"/>
              </a:rPr>
              <a:t>328 </a:t>
            </a:r>
            <a:r>
              <a:rPr lang="fr-CA" sz="2800" dirty="0">
                <a:cs typeface="Times New Roman"/>
                <a:sym typeface="Wingdings"/>
              </a:rPr>
              <a:t>est </a:t>
            </a:r>
            <a:r>
              <a:rPr lang="fr-CA" sz="2800" dirty="0" smtClean="0">
                <a:cs typeface="Times New Roman"/>
                <a:sym typeface="Wingdings"/>
              </a:rPr>
              <a:t>divisible par 4.</a:t>
            </a:r>
            <a:endParaRPr lang="fr-CA" sz="2800" dirty="0">
              <a:cs typeface="Times New Roman"/>
              <a:sym typeface="Wingdings"/>
            </a:endParaRPr>
          </a:p>
          <a:p>
            <a:pPr marL="0" indent="0">
              <a:buNone/>
            </a:pPr>
            <a:r>
              <a:rPr lang="fr-CA" sz="2800" dirty="0" smtClean="0">
                <a:cs typeface="Times New Roman"/>
                <a:sym typeface="Wingdings"/>
              </a:rPr>
              <a:t>	d</a:t>
            </a:r>
            <a:r>
              <a:rPr lang="fr-CA" sz="2800" dirty="0">
                <a:cs typeface="Times New Roman"/>
                <a:sym typeface="Wingdings"/>
              </a:rPr>
              <a:t>) </a:t>
            </a:r>
            <a:r>
              <a:rPr lang="fr-CA" sz="2800" dirty="0" smtClean="0">
                <a:cs typeface="Times New Roman"/>
                <a:sym typeface="Wingdings"/>
              </a:rPr>
              <a:t>133 </a:t>
            </a:r>
            <a:r>
              <a:rPr lang="fr-CA" sz="2800" dirty="0">
                <a:cs typeface="Times New Roman"/>
                <a:sym typeface="Wingdings"/>
              </a:rPr>
              <a:t>est divisible par </a:t>
            </a:r>
            <a:r>
              <a:rPr lang="fr-CA" sz="2800" dirty="0" smtClean="0">
                <a:cs typeface="Times New Roman"/>
                <a:sym typeface="Wingdings"/>
              </a:rPr>
              <a:t>5.</a:t>
            </a:r>
            <a:endParaRPr lang="fr-CA" sz="2800" dirty="0">
              <a:cs typeface="Times New Roman"/>
              <a:sym typeface="Wingdings"/>
            </a:endParaRPr>
          </a:p>
          <a:p>
            <a:pPr marL="0" indent="0">
              <a:buNone/>
            </a:pPr>
            <a:r>
              <a:rPr lang="fr-CA" sz="2800" dirty="0" smtClean="0">
                <a:cs typeface="Times New Roman"/>
                <a:sym typeface="Wingdings"/>
              </a:rPr>
              <a:t>	e</a:t>
            </a:r>
            <a:r>
              <a:rPr lang="fr-CA" sz="2800" dirty="0">
                <a:cs typeface="Times New Roman"/>
                <a:sym typeface="Wingdings"/>
              </a:rPr>
              <a:t>) 259 est divisible par </a:t>
            </a:r>
            <a:r>
              <a:rPr lang="fr-CA" sz="2800" dirty="0" smtClean="0">
                <a:cs typeface="Times New Roman"/>
                <a:sym typeface="Wingdings"/>
              </a:rPr>
              <a:t>9</a:t>
            </a:r>
            <a:r>
              <a:rPr lang="fr-CA" sz="2800" dirty="0">
                <a:cs typeface="Times New Roman"/>
                <a:sym typeface="Wingdings"/>
              </a:rPr>
              <a:t>.</a:t>
            </a:r>
          </a:p>
          <a:p>
            <a:pPr marL="0" indent="0">
              <a:buNone/>
            </a:pPr>
            <a:r>
              <a:rPr lang="fr-CA" sz="2800" dirty="0" smtClean="0">
                <a:cs typeface="Times New Roman"/>
                <a:sym typeface="Wingdings"/>
              </a:rPr>
              <a:t>	f</a:t>
            </a:r>
            <a:r>
              <a:rPr lang="fr-CA" sz="2800" dirty="0">
                <a:cs typeface="Times New Roman"/>
                <a:sym typeface="Wingdings"/>
              </a:rPr>
              <a:t>) </a:t>
            </a:r>
            <a:r>
              <a:rPr lang="fr-CA" sz="2800" dirty="0" smtClean="0">
                <a:cs typeface="Times New Roman"/>
                <a:sym typeface="Wingdings"/>
              </a:rPr>
              <a:t>7 325 </a:t>
            </a:r>
            <a:r>
              <a:rPr lang="fr-CA" sz="2800" dirty="0">
                <a:cs typeface="Times New Roman"/>
                <a:sym typeface="Wingdings"/>
              </a:rPr>
              <a:t>est divisible par </a:t>
            </a:r>
            <a:r>
              <a:rPr lang="fr-CA" sz="2800" dirty="0" smtClean="0">
                <a:cs typeface="Times New Roman"/>
                <a:sym typeface="Wingdings"/>
              </a:rPr>
              <a:t>10.</a:t>
            </a:r>
            <a:endParaRPr lang="fr-CA" sz="2800" dirty="0">
              <a:cs typeface="Times New Roman"/>
              <a:sym typeface="Wingdings"/>
            </a:endParaRPr>
          </a:p>
          <a:p>
            <a:pPr marL="0" indent="0">
              <a:lnSpc>
                <a:spcPct val="150000"/>
              </a:lnSpc>
              <a:spcBef>
                <a:spcPts val="0"/>
              </a:spcBef>
              <a:buNone/>
            </a:pPr>
            <a:endParaRPr lang="fr-CA" sz="2800" dirty="0" smtClean="0"/>
          </a:p>
        </p:txBody>
      </p:sp>
    </p:spTree>
    <p:extLst>
      <p:ext uri="{BB962C8B-B14F-4D97-AF65-F5344CB8AC3E}">
        <p14:creationId xmlns:p14="http://schemas.microsoft.com/office/powerpoint/2010/main" val="162199194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116632"/>
            <a:ext cx="8892480" cy="6480720"/>
          </a:xfrm>
        </p:spPr>
        <p:txBody>
          <a:bodyPr/>
          <a:lstStyle/>
          <a:p>
            <a:pPr marL="0" indent="0">
              <a:buNone/>
            </a:pPr>
            <a:r>
              <a:rPr lang="fr-CA" sz="2800" u="sng" dirty="0">
                <a:solidFill>
                  <a:srgbClr val="0000FF"/>
                </a:solidFill>
              </a:rPr>
              <a:t>Attention</a:t>
            </a:r>
            <a:r>
              <a:rPr lang="fr-CA" sz="2800" dirty="0">
                <a:solidFill>
                  <a:srgbClr val="0000FF"/>
                </a:solidFill>
              </a:rPr>
              <a:t> : on parle de multiples et de diviseurs de </a:t>
            </a:r>
            <a:r>
              <a:rPr lang="fr-CA" sz="2800" b="1" dirty="0">
                <a:solidFill>
                  <a:srgbClr val="0000FF"/>
                </a:solidFill>
              </a:rPr>
              <a:t>NOMBRES ENTIERS</a:t>
            </a:r>
            <a:r>
              <a:rPr lang="fr-CA" sz="2800" dirty="0">
                <a:solidFill>
                  <a:srgbClr val="0000FF"/>
                </a:solidFill>
              </a:rPr>
              <a:t>.</a:t>
            </a:r>
          </a:p>
          <a:p>
            <a:pPr marL="0" indent="0">
              <a:buNone/>
            </a:pPr>
            <a:r>
              <a:rPr lang="fr-CA" sz="2800" u="sng" dirty="0" smtClean="0">
                <a:solidFill>
                  <a:srgbClr val="0000FF"/>
                </a:solidFill>
              </a:rPr>
              <a:t>A </a:t>
            </a:r>
            <a:r>
              <a:rPr lang="fr-CA" sz="2800" u="sng" dirty="0" smtClean="0">
                <a:solidFill>
                  <a:srgbClr val="0000FF"/>
                </a:solidFill>
              </a:rPr>
              <a:t>retenir : (Critères de divisibilité)</a:t>
            </a:r>
          </a:p>
          <a:p>
            <a:pPr marL="0" indent="0">
              <a:buNone/>
            </a:pPr>
            <a:r>
              <a:rPr lang="fr-CA" sz="2800" dirty="0" smtClean="0">
                <a:solidFill>
                  <a:srgbClr val="0000FF"/>
                </a:solidFill>
              </a:rPr>
              <a:t>Un nombre entier est divisible :</a:t>
            </a:r>
          </a:p>
          <a:p>
            <a:pPr marL="0" indent="0">
              <a:buNone/>
            </a:pPr>
            <a:r>
              <a:rPr lang="fr-CA" sz="2800" dirty="0" smtClean="0">
                <a:solidFill>
                  <a:srgbClr val="0000FF"/>
                </a:solidFill>
              </a:rPr>
              <a:t>° </a:t>
            </a:r>
            <a:r>
              <a:rPr lang="fr-CA" sz="2800" b="1" dirty="0" smtClean="0">
                <a:solidFill>
                  <a:srgbClr val="0000FF"/>
                </a:solidFill>
              </a:rPr>
              <a:t>par 2</a:t>
            </a:r>
            <a:r>
              <a:rPr lang="fr-CA" sz="2800" dirty="0" smtClean="0">
                <a:solidFill>
                  <a:srgbClr val="0000FF"/>
                </a:solidFill>
              </a:rPr>
              <a:t> lorsque son chiffre des unités est 0, 2, 4, 6 ou 8</a:t>
            </a:r>
          </a:p>
          <a:p>
            <a:pPr marL="0" indent="0">
              <a:buNone/>
            </a:pPr>
            <a:r>
              <a:rPr lang="fr-CA" sz="2800" dirty="0">
                <a:solidFill>
                  <a:srgbClr val="0000FF"/>
                </a:solidFill>
              </a:rPr>
              <a:t>° </a:t>
            </a:r>
            <a:r>
              <a:rPr lang="fr-CA" sz="2800" b="1" dirty="0">
                <a:solidFill>
                  <a:srgbClr val="0000FF"/>
                </a:solidFill>
              </a:rPr>
              <a:t>par </a:t>
            </a:r>
            <a:r>
              <a:rPr lang="fr-CA" sz="2800" b="1" dirty="0" smtClean="0">
                <a:solidFill>
                  <a:srgbClr val="0000FF"/>
                </a:solidFill>
              </a:rPr>
              <a:t>5</a:t>
            </a:r>
            <a:r>
              <a:rPr lang="fr-CA" sz="2800" dirty="0" smtClean="0">
                <a:solidFill>
                  <a:srgbClr val="0000FF"/>
                </a:solidFill>
              </a:rPr>
              <a:t> </a:t>
            </a:r>
            <a:r>
              <a:rPr lang="fr-CA" sz="2800" dirty="0">
                <a:solidFill>
                  <a:srgbClr val="0000FF"/>
                </a:solidFill>
              </a:rPr>
              <a:t>lorsque son chiffre des unités est </a:t>
            </a:r>
            <a:r>
              <a:rPr lang="fr-CA" sz="2800" dirty="0" smtClean="0">
                <a:solidFill>
                  <a:srgbClr val="0000FF"/>
                </a:solidFill>
              </a:rPr>
              <a:t>0 </a:t>
            </a:r>
            <a:r>
              <a:rPr lang="fr-CA" sz="2800" dirty="0">
                <a:solidFill>
                  <a:srgbClr val="0000FF"/>
                </a:solidFill>
              </a:rPr>
              <a:t>ou </a:t>
            </a:r>
            <a:r>
              <a:rPr lang="fr-CA" sz="2800" dirty="0" smtClean="0">
                <a:solidFill>
                  <a:srgbClr val="0000FF"/>
                </a:solidFill>
              </a:rPr>
              <a:t>5 ;</a:t>
            </a:r>
            <a:endParaRPr lang="fr-CA" sz="2800" dirty="0">
              <a:solidFill>
                <a:srgbClr val="0000FF"/>
              </a:solidFill>
            </a:endParaRPr>
          </a:p>
          <a:p>
            <a:pPr marL="0" indent="0">
              <a:buNone/>
            </a:pPr>
            <a:r>
              <a:rPr lang="fr-CA" sz="2800" dirty="0">
                <a:solidFill>
                  <a:srgbClr val="0000FF"/>
                </a:solidFill>
              </a:rPr>
              <a:t>° </a:t>
            </a:r>
            <a:r>
              <a:rPr lang="fr-CA" sz="2800" b="1" dirty="0">
                <a:solidFill>
                  <a:srgbClr val="0000FF"/>
                </a:solidFill>
              </a:rPr>
              <a:t>par </a:t>
            </a:r>
            <a:r>
              <a:rPr lang="fr-CA" sz="2800" b="1" dirty="0" smtClean="0">
                <a:solidFill>
                  <a:srgbClr val="0000FF"/>
                </a:solidFill>
              </a:rPr>
              <a:t>10</a:t>
            </a:r>
            <a:r>
              <a:rPr lang="fr-CA" sz="2800" dirty="0" smtClean="0">
                <a:solidFill>
                  <a:srgbClr val="0000FF"/>
                </a:solidFill>
              </a:rPr>
              <a:t> </a:t>
            </a:r>
            <a:r>
              <a:rPr lang="fr-CA" sz="2800" dirty="0">
                <a:solidFill>
                  <a:srgbClr val="0000FF"/>
                </a:solidFill>
              </a:rPr>
              <a:t>lorsque son chiffre des unités est </a:t>
            </a:r>
            <a:r>
              <a:rPr lang="fr-CA" sz="2800" dirty="0" smtClean="0">
                <a:solidFill>
                  <a:srgbClr val="0000FF"/>
                </a:solidFill>
              </a:rPr>
              <a:t>0 ;</a:t>
            </a:r>
          </a:p>
          <a:p>
            <a:pPr marL="0" indent="0">
              <a:buNone/>
            </a:pPr>
            <a:r>
              <a:rPr lang="fr-CA" sz="2800" dirty="0">
                <a:solidFill>
                  <a:srgbClr val="0000FF"/>
                </a:solidFill>
              </a:rPr>
              <a:t>° </a:t>
            </a:r>
            <a:r>
              <a:rPr lang="fr-CA" sz="2800" b="1" dirty="0">
                <a:solidFill>
                  <a:srgbClr val="0000FF"/>
                </a:solidFill>
              </a:rPr>
              <a:t>par </a:t>
            </a:r>
            <a:r>
              <a:rPr lang="fr-CA" sz="2800" b="1" dirty="0" smtClean="0">
                <a:solidFill>
                  <a:srgbClr val="0000FF"/>
                </a:solidFill>
              </a:rPr>
              <a:t>3</a:t>
            </a:r>
            <a:r>
              <a:rPr lang="fr-CA" sz="2800" dirty="0" smtClean="0">
                <a:solidFill>
                  <a:srgbClr val="0000FF"/>
                </a:solidFill>
              </a:rPr>
              <a:t> </a:t>
            </a:r>
            <a:r>
              <a:rPr lang="fr-CA" sz="2800" dirty="0">
                <a:solidFill>
                  <a:srgbClr val="0000FF"/>
                </a:solidFill>
              </a:rPr>
              <a:t>lorsque </a:t>
            </a:r>
            <a:r>
              <a:rPr lang="fr-CA" sz="2800" dirty="0" smtClean="0">
                <a:solidFill>
                  <a:srgbClr val="0000FF"/>
                </a:solidFill>
              </a:rPr>
              <a:t>la somme de ses chiffres </a:t>
            </a:r>
            <a:r>
              <a:rPr lang="fr-CA" sz="2800" dirty="0">
                <a:solidFill>
                  <a:srgbClr val="0000FF"/>
                </a:solidFill>
              </a:rPr>
              <a:t>est </a:t>
            </a:r>
            <a:r>
              <a:rPr lang="fr-CA" sz="2800" dirty="0" smtClean="0">
                <a:solidFill>
                  <a:srgbClr val="0000FF"/>
                </a:solidFill>
              </a:rPr>
              <a:t>divisible par 3 ;</a:t>
            </a:r>
          </a:p>
          <a:p>
            <a:pPr marL="0" indent="0">
              <a:buNone/>
            </a:pPr>
            <a:r>
              <a:rPr lang="fr-CA" sz="2800" dirty="0">
                <a:solidFill>
                  <a:srgbClr val="0000FF"/>
                </a:solidFill>
              </a:rPr>
              <a:t>° </a:t>
            </a:r>
            <a:r>
              <a:rPr lang="fr-CA" sz="2800" b="1" dirty="0">
                <a:solidFill>
                  <a:srgbClr val="0000FF"/>
                </a:solidFill>
              </a:rPr>
              <a:t>par </a:t>
            </a:r>
            <a:r>
              <a:rPr lang="fr-CA" sz="2800" b="1" dirty="0" smtClean="0">
                <a:solidFill>
                  <a:srgbClr val="0000FF"/>
                </a:solidFill>
              </a:rPr>
              <a:t>9</a:t>
            </a:r>
            <a:r>
              <a:rPr lang="fr-CA" sz="2800" dirty="0" smtClean="0">
                <a:solidFill>
                  <a:srgbClr val="0000FF"/>
                </a:solidFill>
              </a:rPr>
              <a:t> </a:t>
            </a:r>
            <a:r>
              <a:rPr lang="fr-CA" sz="2800" dirty="0">
                <a:solidFill>
                  <a:srgbClr val="0000FF"/>
                </a:solidFill>
              </a:rPr>
              <a:t>lorsque la somme de ses chiffres est divisible par </a:t>
            </a:r>
            <a:r>
              <a:rPr lang="fr-CA" sz="2800" dirty="0" smtClean="0">
                <a:solidFill>
                  <a:srgbClr val="0000FF"/>
                </a:solidFill>
              </a:rPr>
              <a:t>9 </a:t>
            </a:r>
            <a:r>
              <a:rPr lang="fr-CA" sz="2800" dirty="0" smtClean="0">
                <a:solidFill>
                  <a:srgbClr val="0000FF"/>
                </a:solidFill>
              </a:rPr>
              <a:t>;</a:t>
            </a:r>
          </a:p>
          <a:p>
            <a:pPr marL="0" indent="0">
              <a:buNone/>
            </a:pPr>
            <a:r>
              <a:rPr lang="fr-CA" sz="2800" dirty="0">
                <a:solidFill>
                  <a:srgbClr val="0000FF"/>
                </a:solidFill>
              </a:rPr>
              <a:t>° </a:t>
            </a:r>
            <a:r>
              <a:rPr lang="fr-CA" sz="2800" b="1" dirty="0">
                <a:solidFill>
                  <a:srgbClr val="0000FF"/>
                </a:solidFill>
              </a:rPr>
              <a:t>par </a:t>
            </a:r>
            <a:r>
              <a:rPr lang="fr-CA" sz="2800" b="1" dirty="0" smtClean="0">
                <a:solidFill>
                  <a:srgbClr val="0000FF"/>
                </a:solidFill>
              </a:rPr>
              <a:t>4</a:t>
            </a:r>
            <a:r>
              <a:rPr lang="fr-CA" sz="2800" dirty="0" smtClean="0">
                <a:solidFill>
                  <a:srgbClr val="0000FF"/>
                </a:solidFill>
              </a:rPr>
              <a:t> </a:t>
            </a:r>
            <a:r>
              <a:rPr lang="fr-CA" sz="2800" dirty="0">
                <a:solidFill>
                  <a:srgbClr val="0000FF"/>
                </a:solidFill>
              </a:rPr>
              <a:t>lorsque </a:t>
            </a:r>
            <a:r>
              <a:rPr lang="fr-CA" sz="2800" dirty="0" smtClean="0">
                <a:solidFill>
                  <a:srgbClr val="0000FF"/>
                </a:solidFill>
              </a:rPr>
              <a:t>le nombre formé par les deux derniers </a:t>
            </a:r>
            <a:r>
              <a:rPr lang="fr-CA" sz="2800" dirty="0">
                <a:solidFill>
                  <a:srgbClr val="0000FF"/>
                </a:solidFill>
              </a:rPr>
              <a:t>chiffres est divisible par </a:t>
            </a:r>
            <a:r>
              <a:rPr lang="fr-CA" sz="2800" dirty="0" smtClean="0">
                <a:solidFill>
                  <a:srgbClr val="0000FF"/>
                </a:solidFill>
              </a:rPr>
              <a:t>4.</a:t>
            </a:r>
            <a:endParaRPr lang="fr-CA" sz="2800" dirty="0">
              <a:solidFill>
                <a:srgbClr val="0000FF"/>
              </a:solidFill>
            </a:endParaRPr>
          </a:p>
          <a:p>
            <a:pPr marL="0" indent="0">
              <a:buNone/>
            </a:pPr>
            <a:endParaRPr lang="fr-CA" sz="2800" dirty="0"/>
          </a:p>
          <a:p>
            <a:pPr marL="0" indent="0">
              <a:buNone/>
            </a:pPr>
            <a:endParaRPr lang="fr-CA" sz="2800" dirty="0"/>
          </a:p>
          <a:p>
            <a:pPr marL="0" indent="0">
              <a:buNone/>
            </a:pPr>
            <a:endParaRPr lang="fr-CA" sz="2800" dirty="0"/>
          </a:p>
          <a:p>
            <a:pPr marL="0" indent="0">
              <a:buNone/>
            </a:pPr>
            <a:endParaRPr lang="fr-CA" sz="2800" dirty="0"/>
          </a:p>
        </p:txBody>
      </p:sp>
    </p:spTree>
    <p:extLst>
      <p:ext uri="{BB962C8B-B14F-4D97-AF65-F5344CB8AC3E}">
        <p14:creationId xmlns:p14="http://schemas.microsoft.com/office/powerpoint/2010/main" val="254250051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linds(horizontal)">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blinds(horizontal)">
                                      <p:cBhvr>
                                        <p:cTn id="4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79512" y="332656"/>
            <a:ext cx="8507288" cy="6120680"/>
          </a:xfrm>
        </p:spPr>
        <p:txBody>
          <a:bodyPr/>
          <a:lstStyle/>
          <a:p>
            <a:pPr marL="0" indent="0" algn="ctr">
              <a:lnSpc>
                <a:spcPct val="150000"/>
              </a:lnSpc>
              <a:spcBef>
                <a:spcPts val="0"/>
              </a:spcBef>
              <a:buNone/>
            </a:pPr>
            <a:r>
              <a:rPr lang="fr-CA" sz="2800" b="1" u="sng" dirty="0" smtClean="0">
                <a:solidFill>
                  <a:schemeClr val="accent6"/>
                </a:solidFill>
              </a:rPr>
              <a:t>Activité 1 : le crible d’</a:t>
            </a:r>
            <a:r>
              <a:rPr lang="fr-CA" sz="2800" b="1" u="sng" dirty="0" err="1" smtClean="0">
                <a:solidFill>
                  <a:schemeClr val="accent6"/>
                </a:solidFill>
              </a:rPr>
              <a:t>Erastosthène</a:t>
            </a:r>
            <a:endParaRPr lang="fr-CA" sz="2800" b="1" u="sng" dirty="0" smtClean="0">
              <a:solidFill>
                <a:schemeClr val="accent6"/>
              </a:solidFill>
            </a:endParaRPr>
          </a:p>
          <a:p>
            <a:pPr marL="0" indent="0">
              <a:lnSpc>
                <a:spcPct val="150000"/>
              </a:lnSpc>
              <a:spcBef>
                <a:spcPts val="0"/>
              </a:spcBef>
              <a:buNone/>
            </a:pPr>
            <a:endParaRPr lang="fr-CA" sz="2800" dirty="0" smtClean="0"/>
          </a:p>
        </p:txBody>
      </p:sp>
    </p:spTree>
    <p:extLst>
      <p:ext uri="{BB962C8B-B14F-4D97-AF65-F5344CB8AC3E}">
        <p14:creationId xmlns:p14="http://schemas.microsoft.com/office/powerpoint/2010/main" val="7017566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404664"/>
            <a:ext cx="8892480" cy="6048672"/>
          </a:xfrm>
        </p:spPr>
        <p:txBody>
          <a:bodyPr/>
          <a:lstStyle/>
          <a:p>
            <a:pPr marL="0" indent="0">
              <a:buNone/>
            </a:pPr>
            <a:r>
              <a:rPr lang="fr-CA" sz="2600" u="sng" dirty="0" smtClean="0"/>
              <a:t>Définition </a:t>
            </a:r>
            <a:r>
              <a:rPr lang="fr-CA" sz="2600" u="sng" dirty="0" smtClean="0"/>
              <a:t>:</a:t>
            </a:r>
            <a:r>
              <a:rPr lang="fr-CA" sz="2600" dirty="0" smtClean="0"/>
              <a:t> Un </a:t>
            </a:r>
            <a:r>
              <a:rPr lang="fr-CA" sz="2600" b="1" dirty="0" smtClean="0">
                <a:solidFill>
                  <a:srgbClr val="FF0000"/>
                </a:solidFill>
              </a:rPr>
              <a:t>nombre </a:t>
            </a:r>
            <a:r>
              <a:rPr lang="fr-CA" sz="2600" b="1" dirty="0">
                <a:solidFill>
                  <a:srgbClr val="FF0000"/>
                </a:solidFill>
              </a:rPr>
              <a:t>premier </a:t>
            </a:r>
            <a:r>
              <a:rPr lang="fr-CA" sz="2600" dirty="0" smtClean="0"/>
              <a:t>est un nombre entier qui </a:t>
            </a:r>
            <a:r>
              <a:rPr lang="fr-CA" sz="2600" dirty="0" smtClean="0"/>
              <a:t>admet exactement deux </a:t>
            </a:r>
            <a:r>
              <a:rPr lang="fr-CA" sz="2600" dirty="0" smtClean="0"/>
              <a:t>diviseurs </a:t>
            </a:r>
            <a:r>
              <a:rPr lang="fr-CA" sz="2600" dirty="0" smtClean="0"/>
              <a:t>1 </a:t>
            </a:r>
            <a:r>
              <a:rPr lang="fr-CA" sz="2600" dirty="0" smtClean="0"/>
              <a:t>et lui-même</a:t>
            </a:r>
            <a:r>
              <a:rPr lang="fr-CA" sz="2600" dirty="0" smtClean="0"/>
              <a:t>.</a:t>
            </a:r>
          </a:p>
          <a:p>
            <a:pPr marL="0" indent="0">
              <a:buNone/>
            </a:pPr>
            <a:endParaRPr lang="fr-CA" sz="2600" dirty="0" smtClean="0"/>
          </a:p>
          <a:p>
            <a:pPr marL="0" indent="0">
              <a:buNone/>
            </a:pPr>
            <a:r>
              <a:rPr lang="fr-CA" sz="2600" dirty="0" smtClean="0"/>
              <a:t>Les 25 premiers nombres premiers sont 2, 3, 5, 7, 11, 13, 17, 19, 23, 29, 31, 37, 41, 43, 47, 53, 59, 61, 67, 67, 71, 73, 79, 83, 89, 97.</a:t>
            </a:r>
            <a:endParaRPr lang="fr-CA" sz="2600" dirty="0"/>
          </a:p>
          <a:p>
            <a:pPr marL="0" indent="0">
              <a:buNone/>
            </a:pPr>
            <a:endParaRPr lang="fr-CA" sz="2600" dirty="0"/>
          </a:p>
          <a:p>
            <a:pPr marL="0" indent="0">
              <a:buNone/>
            </a:pPr>
            <a:r>
              <a:rPr lang="fr-CA" sz="2600" u="sng" dirty="0" smtClean="0"/>
              <a:t>Méthode :</a:t>
            </a:r>
          </a:p>
          <a:p>
            <a:pPr marL="0" indent="0">
              <a:buNone/>
            </a:pPr>
            <a:r>
              <a:rPr lang="fr-CA" sz="2600" dirty="0" smtClean="0"/>
              <a:t>Soit N un entier supérieur ou égal à 2.</a:t>
            </a:r>
          </a:p>
          <a:p>
            <a:pPr marL="0" indent="0">
              <a:buNone/>
            </a:pPr>
            <a:r>
              <a:rPr lang="fr-CA" sz="2600" dirty="0" smtClean="0"/>
              <a:t>Pour </a:t>
            </a:r>
            <a:r>
              <a:rPr lang="fr-CA" sz="2600" b="1" dirty="0" smtClean="0"/>
              <a:t>montrer que N est un nombre premier</a:t>
            </a:r>
            <a:r>
              <a:rPr lang="fr-CA" sz="2600" dirty="0" smtClean="0"/>
              <a:t>, il suffit de montrer que N n’est divisible par aucun nombre premier inférieur ou égal à </a:t>
            </a:r>
            <a:endParaRPr lang="fr-CA" sz="2600" dirty="0"/>
          </a:p>
        </p:txBody>
      </p:sp>
      <p:graphicFrame>
        <p:nvGraphicFramePr>
          <p:cNvPr id="4" name="Objet 3"/>
          <p:cNvGraphicFramePr>
            <a:graphicFrameLocks noChangeAspect="1"/>
          </p:cNvGraphicFramePr>
          <p:nvPr>
            <p:extLst>
              <p:ext uri="{D42A27DB-BD31-4B8C-83A1-F6EECF244321}">
                <p14:modId xmlns:p14="http://schemas.microsoft.com/office/powerpoint/2010/main" val="2440045216"/>
              </p:ext>
            </p:extLst>
          </p:nvPr>
        </p:nvGraphicFramePr>
        <p:xfrm>
          <a:off x="3131840" y="5301208"/>
          <a:ext cx="504056" cy="435321"/>
        </p:xfrm>
        <a:graphic>
          <a:graphicData uri="http://schemas.openxmlformats.org/presentationml/2006/ole">
            <mc:AlternateContent xmlns:mc="http://schemas.openxmlformats.org/markup-compatibility/2006">
              <mc:Choice xmlns:v="urn:schemas-microsoft-com:vml" Requires="v">
                <p:oleObj spid="_x0000_s1027" name="…quation" r:id="rId3" imgW="279400" imgH="241300" progId="Equation.3">
                  <p:embed/>
                </p:oleObj>
              </mc:Choice>
              <mc:Fallback>
                <p:oleObj name="…quation" r:id="rId3" imgW="279400" imgH="241300" progId="Equation.3">
                  <p:embed/>
                  <p:pic>
                    <p:nvPicPr>
                      <p:cNvPr id="0" name=""/>
                      <p:cNvPicPr/>
                      <p:nvPr/>
                    </p:nvPicPr>
                    <p:blipFill>
                      <a:blip r:embed="rId4"/>
                      <a:stretch>
                        <a:fillRect/>
                      </a:stretch>
                    </p:blipFill>
                    <p:spPr>
                      <a:xfrm>
                        <a:off x="3131840" y="5301208"/>
                        <a:ext cx="504056" cy="435321"/>
                      </a:xfrm>
                      <a:prstGeom prst="rect">
                        <a:avLst/>
                      </a:prstGeom>
                    </p:spPr>
                  </p:pic>
                </p:oleObj>
              </mc:Fallback>
            </mc:AlternateContent>
          </a:graphicData>
        </a:graphic>
      </p:graphicFrame>
    </p:spTree>
    <p:extLst>
      <p:ext uri="{BB962C8B-B14F-4D97-AF65-F5344CB8AC3E}">
        <p14:creationId xmlns:p14="http://schemas.microsoft.com/office/powerpoint/2010/main" val="100366027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linds(horizontal)">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blinds(horizontal)">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blinds(horizontal)">
                                      <p:cBhvr>
                                        <p:cTn id="3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14338" name="Espace réservé du contenu 2"/>
          <p:cNvSpPr>
            <a:spLocks noGrp="1"/>
          </p:cNvSpPr>
          <p:nvPr>
            <p:ph idx="1"/>
          </p:nvPr>
        </p:nvSpPr>
        <p:spPr/>
        <p:txBody>
          <a:bodyPr/>
          <a:lstStyle/>
          <a:p>
            <a:pPr marL="0" indent="0" eaLnBrk="1" hangingPunct="1">
              <a:buFont typeface="Arial" charset="0"/>
              <a:buNone/>
              <a:defRPr/>
            </a:pPr>
            <a:r>
              <a:rPr lang="fr-CA" sz="4400" b="1" dirty="0" smtClean="0">
                <a:ln w="24500" cmpd="dbl">
                  <a:solidFill>
                    <a:schemeClr val="accent2">
                      <a:shade val="85000"/>
                      <a:satMod val="155000"/>
                    </a:schemeClr>
                  </a:solidFill>
                  <a:prstDash val="solid"/>
                  <a:miter lim="800000"/>
                </a:ln>
                <a:solidFill>
                  <a:srgbClr val="660066"/>
                </a:solidFill>
                <a:effectLst>
                  <a:outerShdw blurRad="38100" dist="38100" dir="7020000" algn="tl">
                    <a:srgbClr val="000000">
                      <a:alpha val="35000"/>
                    </a:srgbClr>
                  </a:outerShdw>
                </a:effectLst>
                <a:latin typeface="Calibri" charset="0"/>
                <a:cs typeface="+mn-cs"/>
              </a:rPr>
              <a:t>SÉANCE 2</a:t>
            </a:r>
            <a:endParaRPr lang="fr-CA" sz="4400" b="1" dirty="0">
              <a:ln w="24500" cmpd="dbl">
                <a:solidFill>
                  <a:schemeClr val="accent2">
                    <a:shade val="85000"/>
                    <a:satMod val="155000"/>
                  </a:schemeClr>
                </a:solidFill>
                <a:prstDash val="solid"/>
                <a:miter lim="800000"/>
              </a:ln>
              <a:solidFill>
                <a:srgbClr val="660066"/>
              </a:solidFill>
              <a:effectLst>
                <a:outerShdw blurRad="38100" dist="38100" dir="7020000" algn="tl">
                  <a:srgbClr val="000000">
                    <a:alpha val="35000"/>
                  </a:srgbClr>
                </a:outerShdw>
              </a:effectLst>
              <a:latin typeface="Calibri" charset="0"/>
              <a:cs typeface="+mn-cs"/>
            </a:endParaRPr>
          </a:p>
        </p:txBody>
      </p:sp>
    </p:spTree>
    <p:extLst>
      <p:ext uri="{BB962C8B-B14F-4D97-AF65-F5344CB8AC3E}">
        <p14:creationId xmlns:p14="http://schemas.microsoft.com/office/powerpoint/2010/main" val="424743896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14338" name="Espace réservé du contenu 2"/>
          <p:cNvSpPr>
            <a:spLocks noGrp="1"/>
          </p:cNvSpPr>
          <p:nvPr>
            <p:ph idx="1"/>
          </p:nvPr>
        </p:nvSpPr>
        <p:spPr/>
        <p:txBody>
          <a:bodyPr/>
          <a:lstStyle/>
          <a:p>
            <a:pPr marL="0" indent="0" eaLnBrk="1" hangingPunct="1">
              <a:buFont typeface="Arial" charset="0"/>
              <a:buNone/>
              <a:defRPr/>
            </a:pPr>
            <a:r>
              <a:rPr lang="fr-CA" sz="4400" b="1" dirty="0" smtClean="0">
                <a:ln w="24500" cmpd="dbl">
                  <a:solidFill>
                    <a:schemeClr val="accent2">
                      <a:shade val="85000"/>
                      <a:satMod val="155000"/>
                    </a:schemeClr>
                  </a:solidFill>
                  <a:prstDash val="solid"/>
                  <a:miter lim="800000"/>
                </a:ln>
                <a:solidFill>
                  <a:srgbClr val="660066"/>
                </a:solidFill>
                <a:effectLst>
                  <a:outerShdw blurRad="38100" dist="38100" dir="7020000" algn="tl">
                    <a:srgbClr val="000000">
                      <a:alpha val="35000"/>
                    </a:srgbClr>
                  </a:outerShdw>
                </a:effectLst>
                <a:latin typeface="Calibri" charset="0"/>
                <a:cs typeface="+mn-cs"/>
              </a:rPr>
              <a:t>SÉANCE 3</a:t>
            </a:r>
            <a:endParaRPr lang="fr-CA" sz="4400" b="1" dirty="0">
              <a:ln w="24500" cmpd="dbl">
                <a:solidFill>
                  <a:schemeClr val="accent2">
                    <a:shade val="85000"/>
                    <a:satMod val="155000"/>
                  </a:schemeClr>
                </a:solidFill>
                <a:prstDash val="solid"/>
                <a:miter lim="800000"/>
              </a:ln>
              <a:solidFill>
                <a:srgbClr val="660066"/>
              </a:solidFill>
              <a:effectLst>
                <a:outerShdw blurRad="38100" dist="38100" dir="7020000" algn="tl">
                  <a:srgbClr val="000000">
                    <a:alpha val="35000"/>
                  </a:srgbClr>
                </a:outerShdw>
              </a:effectLst>
              <a:latin typeface="Calibri" charset="0"/>
              <a:cs typeface="+mn-cs"/>
            </a:endParaRPr>
          </a:p>
        </p:txBody>
      </p:sp>
    </p:spTree>
    <p:extLst>
      <p:ext uri="{BB962C8B-B14F-4D97-AF65-F5344CB8AC3E}">
        <p14:creationId xmlns:p14="http://schemas.microsoft.com/office/powerpoint/2010/main" val="352638137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332656"/>
            <a:ext cx="8229600" cy="5793507"/>
          </a:xfrm>
        </p:spPr>
        <p:txBody>
          <a:bodyPr/>
          <a:lstStyle/>
          <a:p>
            <a:pPr marL="0" indent="0" algn="ctr">
              <a:lnSpc>
                <a:spcPct val="150000"/>
              </a:lnSpc>
              <a:spcBef>
                <a:spcPts val="0"/>
              </a:spcBef>
              <a:buNone/>
            </a:pPr>
            <a:r>
              <a:rPr lang="fr-CA" b="1" u="sng" dirty="0" smtClean="0">
                <a:solidFill>
                  <a:schemeClr val="accent6"/>
                </a:solidFill>
              </a:rPr>
              <a:t>Questions-flash</a:t>
            </a:r>
          </a:p>
          <a:p>
            <a:pPr marL="0" indent="0">
              <a:lnSpc>
                <a:spcPct val="150000"/>
              </a:lnSpc>
              <a:spcBef>
                <a:spcPts val="0"/>
              </a:spcBef>
              <a:buNone/>
            </a:pPr>
            <a:r>
              <a:rPr lang="fr-CA" dirty="0" smtClean="0"/>
              <a:t>1) Écrire tous les diviseurs de 42.</a:t>
            </a:r>
          </a:p>
          <a:p>
            <a:pPr marL="0" indent="0">
              <a:lnSpc>
                <a:spcPct val="150000"/>
              </a:lnSpc>
              <a:spcBef>
                <a:spcPts val="0"/>
              </a:spcBef>
              <a:buNone/>
            </a:pPr>
            <a:r>
              <a:rPr lang="fr-CA" dirty="0" smtClean="0"/>
              <a:t>2) Écrire les 4 premiers multiples de 11.</a:t>
            </a:r>
          </a:p>
        </p:txBody>
      </p:sp>
    </p:spTree>
    <p:extLst>
      <p:ext uri="{BB962C8B-B14F-4D97-AF65-F5344CB8AC3E}">
        <p14:creationId xmlns:p14="http://schemas.microsoft.com/office/powerpoint/2010/main" val="128073978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Ocean</Template>
  <TotalTime>51634</TotalTime>
  <Words>341</Words>
  <Application>Microsoft Macintosh PowerPoint</Application>
  <PresentationFormat>Présentation à l'écran (4:3)</PresentationFormat>
  <Paragraphs>45</Paragraphs>
  <Slides>14</Slides>
  <Notes>2</Notes>
  <HiddenSlides>0</HiddenSlides>
  <MMClips>0</MMClips>
  <ScaleCrop>false</ScaleCrop>
  <HeadingPairs>
    <vt:vector size="6" baseType="variant">
      <vt:variant>
        <vt:lpstr>Thème</vt:lpstr>
      </vt:variant>
      <vt:variant>
        <vt:i4>1</vt:i4>
      </vt:variant>
      <vt:variant>
        <vt:lpstr>Serveurs OLE incorporés</vt:lpstr>
      </vt:variant>
      <vt:variant>
        <vt:i4>1</vt:i4>
      </vt:variant>
      <vt:variant>
        <vt:lpstr>Titres des diapositives</vt:lpstr>
      </vt:variant>
      <vt:variant>
        <vt:i4>14</vt:i4>
      </vt:variant>
    </vt:vector>
  </HeadingPairs>
  <TitlesOfParts>
    <vt:vector size="16" baseType="lpstr">
      <vt:lpstr>Modèle par défaut</vt:lpstr>
      <vt:lpstr>Microsoft Equation</vt:lpstr>
      <vt:lpstr>Présentation PowerPoint</vt:lpstr>
      <vt:lpstr>4ème  Chapitre 15 :  DIVISIBILITE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Chapitre 3 :  GRANDEURS COMPOSEES</dc:title>
  <dc:creator>jlh</dc:creator>
  <cp:lastModifiedBy>Julie Lai-Hang</cp:lastModifiedBy>
  <cp:revision>613</cp:revision>
  <dcterms:created xsi:type="dcterms:W3CDTF">2011-09-03T06:41:12Z</dcterms:created>
  <dcterms:modified xsi:type="dcterms:W3CDTF">2019-03-27T17:33:41Z</dcterms:modified>
</cp:coreProperties>
</file>