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36" r:id="rId2"/>
    <p:sldId id="256" r:id="rId3"/>
    <p:sldId id="334" r:id="rId4"/>
    <p:sldId id="331" r:id="rId5"/>
    <p:sldId id="341" r:id="rId6"/>
    <p:sldId id="337" r:id="rId7"/>
    <p:sldId id="340" r:id="rId8"/>
    <p:sldId id="339" r:id="rId9"/>
    <p:sldId id="347" r:id="rId10"/>
    <p:sldId id="348" r:id="rId11"/>
    <p:sldId id="349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09900"/>
    <a:srgbClr val="99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32" autoAdjust="0"/>
    <p:restoredTop sz="94660"/>
  </p:normalViewPr>
  <p:slideViewPr>
    <p:cSldViewPr>
      <p:cViewPr varScale="1">
        <p:scale>
          <a:sx n="82" d="100"/>
          <a:sy n="82" d="100"/>
        </p:scale>
        <p:origin x="-2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7D789-7121-4045-A76E-07354E1BB3AC}" type="datetimeFigureOut">
              <a:rPr lang="fr-FR" smtClean="0"/>
              <a:t>03/02/19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963DB-CB5E-234C-8422-E977E36A2817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22886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7B0A27D-69F3-7244-9014-E423356ADFD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696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03722-DB20-C84E-AB7E-21BF368151C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2442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2523F-CCFF-7B43-AF64-BEC8B945A4C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281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45B9E-24F7-4A48-AABC-293960C63BC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925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E6DFB-CDC2-934C-BE62-4ED24950F5D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688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72CB9-3D43-C143-A956-BD97B90CEE5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2939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4F37B-485E-314E-8F06-BCFE889374E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027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84B23-3631-894C-B5AD-FDB2341B71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264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24E4D-061A-6B4F-A0FC-AB91D07DC5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553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A5A78-1CB8-2A41-9476-9B51485C2A7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688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25D3D-307F-CE45-B775-F645156CD40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22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3F4F-1351-3042-B4D7-F8DA090A72A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11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6B118EF2-AA21-384B-8162-1A596D81E35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1440160"/>
          </a:xfrm>
        </p:spPr>
        <p:txBody>
          <a:bodyPr/>
          <a:lstStyle/>
          <a:p>
            <a:pPr marL="0" indent="0">
              <a:buNone/>
            </a:pPr>
            <a:r>
              <a:rPr lang="fr-CA" sz="2800" dirty="0" smtClean="0"/>
              <a:t>Construction </a:t>
            </a:r>
            <a:r>
              <a:rPr lang="fr-CA" sz="2800" b="1" u="sng" dirty="0" smtClean="0"/>
              <a:t>sur feuille blanche </a:t>
            </a:r>
            <a:r>
              <a:rPr lang="fr-CA" sz="2800" dirty="0" smtClean="0"/>
              <a:t>:</a:t>
            </a:r>
          </a:p>
          <a:p>
            <a:pPr marL="0" indent="0">
              <a:buNone/>
            </a:pPr>
            <a:r>
              <a:rPr lang="fr-CA" sz="2800" dirty="0" smtClean="0"/>
              <a:t>Construire </a:t>
            </a:r>
            <a:r>
              <a:rPr lang="fr-CA" sz="2800" dirty="0" smtClean="0"/>
              <a:t>[L’N’], </a:t>
            </a:r>
            <a:r>
              <a:rPr lang="fr-CA" sz="2800" dirty="0" smtClean="0"/>
              <a:t>l’image </a:t>
            </a:r>
            <a:r>
              <a:rPr lang="fr-CA" sz="2800" dirty="0" smtClean="0"/>
              <a:t>du segment [</a:t>
            </a:r>
            <a:r>
              <a:rPr lang="fr-CA" sz="2800" dirty="0" smtClean="0"/>
              <a:t>LN]</a:t>
            </a:r>
            <a:r>
              <a:rPr lang="fr-CA" sz="2800" dirty="0" smtClean="0"/>
              <a:t> </a:t>
            </a:r>
            <a:r>
              <a:rPr lang="fr-CA" sz="2800" dirty="0" smtClean="0"/>
              <a:t>par la translation qui transforme E en F.</a:t>
            </a:r>
          </a:p>
          <a:p>
            <a:pPr marL="0" indent="0">
              <a:buNone/>
            </a:pPr>
            <a:endParaRPr lang="fr-CA" sz="2400" dirty="0"/>
          </a:p>
        </p:txBody>
      </p:sp>
    </p:spTree>
    <p:extLst>
      <p:ext uri="{BB962C8B-B14F-4D97-AF65-F5344CB8AC3E}">
        <p14:creationId xmlns:p14="http://schemas.microsoft.com/office/powerpoint/2010/main" val="1382558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4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871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0325" y="476250"/>
            <a:ext cx="7129463" cy="4608513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 dirty="0" smtClean="0">
                <a:latin typeface="Verdana" charset="0"/>
                <a:cs typeface="+mj-cs"/>
              </a:rPr>
              <a:t>4</a:t>
            </a:r>
            <a:r>
              <a:rPr lang="fr-FR" sz="4000" baseline="30000" dirty="0" smtClean="0">
                <a:latin typeface="Verdana" charset="0"/>
                <a:cs typeface="+mj-cs"/>
              </a:rPr>
              <a:t>ème</a:t>
            </a:r>
            <a:r>
              <a:rPr lang="fr-FR" sz="4000" dirty="0" smtClean="0">
                <a:latin typeface="Verdana" charset="0"/>
                <a:cs typeface="+mj-cs"/>
              </a:rPr>
              <a:t>          </a:t>
            </a:r>
            <a:br>
              <a:rPr lang="fr-FR" sz="4000" dirty="0" smtClean="0">
                <a:latin typeface="Verdana" charset="0"/>
                <a:cs typeface="+mj-cs"/>
              </a:rPr>
            </a:br>
            <a:r>
              <a:rPr lang="fr-FR" sz="4000" dirty="0">
                <a:latin typeface="Verdana" charset="0"/>
                <a:cs typeface="+mj-cs"/>
              </a:rPr>
              <a:t/>
            </a:r>
            <a:br>
              <a:rPr lang="fr-FR" sz="4000" dirty="0">
                <a:latin typeface="Verdana" charset="0"/>
                <a:cs typeface="+mj-cs"/>
              </a:rPr>
            </a:br>
            <a:r>
              <a:rPr lang="fr-FR" sz="4000" dirty="0" smtClean="0">
                <a:latin typeface="Verdana" charset="0"/>
                <a:cs typeface="+mj-cs"/>
              </a:rPr>
              <a:t>Chapitre 15 :</a:t>
            </a:r>
            <a:br>
              <a:rPr lang="fr-FR" sz="4000" dirty="0" smtClean="0">
                <a:latin typeface="Verdana" charset="0"/>
                <a:cs typeface="+mj-cs"/>
              </a:rPr>
            </a:br>
            <a:r>
              <a:rPr lang="fr-FR" sz="2000" dirty="0" smtClean="0">
                <a:latin typeface="Verdana" charset="0"/>
                <a:cs typeface="+mj-cs"/>
              </a:rPr>
              <a:t/>
            </a:r>
            <a:br>
              <a:rPr lang="fr-FR" sz="2000" dirty="0" smtClean="0">
                <a:latin typeface="Verdana" charset="0"/>
                <a:cs typeface="+mj-cs"/>
              </a:rPr>
            </a:br>
            <a:r>
              <a:rPr lang="fr-FR" sz="2000" dirty="0" smtClean="0">
                <a:latin typeface="Verdana" charset="0"/>
                <a:cs typeface="+mj-cs"/>
              </a:rPr>
              <a:t> </a:t>
            </a:r>
            <a:r>
              <a:rPr lang="fr-FR" sz="4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+mj-cs"/>
              </a:rPr>
              <a:t>Translation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8313" y="115888"/>
            <a:ext cx="8229600" cy="5976937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r>
              <a:rPr lang="fr-CA" i="1" u="sng" dirty="0" smtClean="0"/>
              <a:t>A retenir :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  <a:defRPr/>
            </a:pPr>
            <a:r>
              <a:rPr lang="fr-FR" dirty="0" smtClean="0"/>
              <a:t>Transformer une figure </a:t>
            </a:r>
            <a:r>
              <a:rPr lang="fr-FR" b="1" dirty="0" smtClean="0">
                <a:solidFill>
                  <a:srgbClr val="FF0000"/>
                </a:solidFill>
              </a:rPr>
              <a:t>par translation</a:t>
            </a:r>
            <a:r>
              <a:rPr lang="fr-FR" dirty="0" smtClean="0"/>
              <a:t>, c’est faire glisser cette figure selon une direction, un sens et une longueur donnée.</a:t>
            </a:r>
            <a:endParaRPr lang="fr-FR" dirty="0"/>
          </a:p>
          <a:p>
            <a:pPr>
              <a:lnSpc>
                <a:spcPct val="130000"/>
              </a:lnSpc>
              <a:spcBef>
                <a:spcPts val="0"/>
              </a:spcBef>
              <a:defRPr/>
            </a:pPr>
            <a:endParaRPr lang="fr-CA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286396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  <a:defRPr/>
            </a:pPr>
            <a:r>
              <a:rPr lang="fr-CA" dirty="0" smtClean="0"/>
              <a:t>La figure 2 est l’</a:t>
            </a:r>
            <a:r>
              <a:rPr lang="fr-CA" b="1" dirty="0" smtClean="0"/>
              <a:t>image</a:t>
            </a:r>
            <a:r>
              <a:rPr lang="fr-CA" dirty="0" smtClean="0"/>
              <a:t> de la figure 1 </a:t>
            </a:r>
            <a:r>
              <a:rPr lang="fr-CA" b="1" dirty="0" smtClean="0"/>
              <a:t>par la translation qui transforme A en B</a:t>
            </a:r>
            <a:r>
              <a:rPr lang="fr-CA" dirty="0" smtClean="0"/>
              <a:t>.</a:t>
            </a:r>
            <a:endParaRPr lang="fr-CA" dirty="0"/>
          </a:p>
        </p:txBody>
      </p:sp>
      <p:pic>
        <p:nvPicPr>
          <p:cNvPr id="4" name="Image 3" descr="Capture d’écran 2017-02-15 à 20.55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764704"/>
            <a:ext cx="6177066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0"/>
            <a:ext cx="8517632" cy="1008112"/>
          </a:xfrm>
        </p:spPr>
        <p:txBody>
          <a:bodyPr/>
          <a:lstStyle/>
          <a:p>
            <a:pPr marL="0" indent="0">
              <a:buNone/>
            </a:pPr>
            <a:r>
              <a:rPr lang="fr-CA" sz="2800" dirty="0" smtClean="0"/>
              <a:t>Sur ce pavage, identifier deux figures obtenues par translation. De quelle translation s’agit-il ?</a:t>
            </a:r>
          </a:p>
        </p:txBody>
      </p:sp>
      <p:pic>
        <p:nvPicPr>
          <p:cNvPr id="4" name="Image 3" descr="escher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08112"/>
            <a:ext cx="8574611" cy="5805264"/>
          </a:xfrm>
          <a:prstGeom prst="rect">
            <a:avLst/>
          </a:prstGeom>
          <a:scene3d>
            <a:camera prst="orthographicFront">
              <a:rot lat="0" lon="0" rev="2154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814669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2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fr-CA" dirty="0" smtClean="0"/>
              <a:t>Synthèse</a:t>
            </a:r>
            <a:endParaRPr lang="fr-CA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3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1728192"/>
          </a:xfrm>
        </p:spPr>
        <p:txBody>
          <a:bodyPr/>
          <a:lstStyle/>
          <a:p>
            <a:pPr marL="0" indent="0">
              <a:buNone/>
            </a:pPr>
            <a:r>
              <a:rPr lang="fr-CA" sz="2800" dirty="0" smtClean="0"/>
              <a:t>Construction </a:t>
            </a:r>
            <a:r>
              <a:rPr lang="fr-CA" sz="2800" b="1" u="sng" dirty="0" smtClean="0"/>
              <a:t>sur quadrillage </a:t>
            </a:r>
            <a:r>
              <a:rPr lang="fr-CA" sz="2800" dirty="0" smtClean="0"/>
              <a:t>:</a:t>
            </a:r>
          </a:p>
          <a:p>
            <a:pPr marL="0" indent="0">
              <a:buNone/>
            </a:pPr>
            <a:r>
              <a:rPr lang="fr-CA" sz="2800" dirty="0" smtClean="0"/>
              <a:t>Construire </a:t>
            </a:r>
            <a:r>
              <a:rPr lang="fr-CA" sz="2800" dirty="0" smtClean="0"/>
              <a:t>[A’B’], </a:t>
            </a:r>
            <a:r>
              <a:rPr lang="fr-CA" sz="2800" dirty="0" smtClean="0"/>
              <a:t>l’image du </a:t>
            </a:r>
            <a:r>
              <a:rPr lang="fr-CA" sz="2800" dirty="0" smtClean="0"/>
              <a:t>segme</a:t>
            </a:r>
            <a:r>
              <a:rPr lang="fr-CA" sz="2800" dirty="0" smtClean="0"/>
              <a:t>nt [AB] </a:t>
            </a:r>
            <a:r>
              <a:rPr lang="fr-CA" sz="2800" dirty="0" smtClean="0"/>
              <a:t>par la translation qui transforme M en N.</a:t>
            </a:r>
          </a:p>
        </p:txBody>
      </p:sp>
      <p:pic>
        <p:nvPicPr>
          <p:cNvPr id="4" name="Image 3" descr="Capture d’écran 2017-02-20 à 17.20.44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48" y="1772816"/>
            <a:ext cx="8244408" cy="490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112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10258</TotalTime>
  <Words>122</Words>
  <Application>Microsoft Macintosh PowerPoint</Application>
  <PresentationFormat>Présentation à l'écran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Modèle par défaut</vt:lpstr>
      <vt:lpstr>Présentation PowerPoint</vt:lpstr>
      <vt:lpstr>4ème            Chapitre 15 :   Translation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GRANDEURS COMPOSEES</dc:title>
  <dc:creator>jlh</dc:creator>
  <cp:lastModifiedBy>Julie Lai-Hang</cp:lastModifiedBy>
  <cp:revision>151</cp:revision>
  <cp:lastPrinted>2019-02-03T12:04:32Z</cp:lastPrinted>
  <dcterms:created xsi:type="dcterms:W3CDTF">2011-09-03T06:41:12Z</dcterms:created>
  <dcterms:modified xsi:type="dcterms:W3CDTF">2019-02-03T12:36:30Z</dcterms:modified>
</cp:coreProperties>
</file>