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55" r:id="rId2"/>
    <p:sldId id="256" r:id="rId3"/>
    <p:sldId id="313" r:id="rId4"/>
    <p:sldId id="366" r:id="rId5"/>
    <p:sldId id="367" r:id="rId6"/>
    <p:sldId id="368" r:id="rId7"/>
    <p:sldId id="369" r:id="rId8"/>
    <p:sldId id="370" r:id="rId9"/>
    <p:sldId id="371" r:id="rId10"/>
    <p:sldId id="372" r:id="rId11"/>
    <p:sldId id="373" r:id="rId12"/>
    <p:sldId id="374" r:id="rId13"/>
    <p:sldId id="375" r:id="rId14"/>
    <p:sldId id="376" r:id="rId15"/>
    <p:sldId id="356" r:id="rId16"/>
    <p:sldId id="363" r:id="rId1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00080"/>
    <a:srgbClr val="99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6" autoAdjust="0"/>
    <p:restoredTop sz="94670" autoAdjust="0"/>
  </p:normalViewPr>
  <p:slideViewPr>
    <p:cSldViewPr>
      <p:cViewPr varScale="1">
        <p:scale>
          <a:sx n="89" d="100"/>
          <a:sy n="89" d="100"/>
        </p:scale>
        <p:origin x="-5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5F38A-70E4-E844-96EA-3D28BAD49B11}" type="datetimeFigureOut">
              <a:rPr lang="fr-FR" smtClean="0"/>
              <a:t>10/06/19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9FD37-BDF6-5B42-B135-1C90697D143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65218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0A12FA-064F-4F43-A2C9-95F11F1374D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483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4BGH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A12FA-064F-4F43-A2C9-95F11F1374D5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05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11B63D-A785-F44E-BF82-3254700B1CAA}" type="slidenum">
              <a:rPr lang="fr-FR"/>
              <a:pPr/>
              <a:t>3</a:t>
            </a:fld>
            <a:endParaRPr lang="fr-FR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SESAMATH 4</a:t>
            </a:r>
            <a:r>
              <a:rPr lang="fr-FR" baseline="30000"/>
              <a:t>ème</a:t>
            </a:r>
            <a:r>
              <a:rPr lang="fr-FR"/>
              <a:t> (éd. 2007)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0709D-AEAF-B94B-B403-AF4179A3A28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344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959B6-EBA0-CC40-B099-3A57B4C0DBF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8908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8B62B-A8E6-044B-AE6E-80818933F02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726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4DDD486-7D3A-8049-B8B3-96C82844ED6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042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E8DC581-0E32-0E43-B06A-C2A27FD4BFF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102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A2A38-FE1C-224D-B882-3BFECDB0BD2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7916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662AB-32A1-6E40-9854-B59D67BD231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6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1B3FB-5781-5540-841D-F2FACBD9FC5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37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D6EE1-5E45-2247-8EA9-9364C8896CF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80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714D7-A75B-9146-9F1E-8512DBED6F9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17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78E96-FCE0-1E47-9FAE-C0C1ADCF5EC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20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4173F-CCBE-DB42-BDD1-5E3A89A4B55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0984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CE3D9-BA59-3F4F-B2D0-41CD367850F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114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CC62BE-9652-F444-9D77-DA141E86A868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1</a:t>
            </a:r>
          </a:p>
        </p:txBody>
      </p:sp>
    </p:spTree>
    <p:extLst>
      <p:ext uri="{BB962C8B-B14F-4D97-AF65-F5344CB8AC3E}">
        <p14:creationId xmlns:p14="http://schemas.microsoft.com/office/powerpoint/2010/main" val="2567762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7</a:t>
            </a:r>
            <a:endParaRPr lang="fr-CA" b="1" dirty="0"/>
          </a:p>
        </p:txBody>
      </p:sp>
      <p:pic>
        <p:nvPicPr>
          <p:cNvPr id="6" name="Image 5" descr="Capture d’écran 2014-11-17 à 22.18.4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6" t="2667" r="5871" b="11842"/>
          <a:stretch/>
        </p:blipFill>
        <p:spPr>
          <a:xfrm>
            <a:off x="3053946" y="1912034"/>
            <a:ext cx="3558764" cy="281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0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8</a:t>
            </a:r>
            <a:endParaRPr lang="fr-CA" b="1" dirty="0"/>
          </a:p>
        </p:txBody>
      </p:sp>
      <p:pic>
        <p:nvPicPr>
          <p:cNvPr id="5" name="Image 4" descr="Capture d’écran 2014-11-17 à 22.15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58" t="3171" r="13708" b="4310"/>
          <a:stretch/>
        </p:blipFill>
        <p:spPr>
          <a:xfrm>
            <a:off x="3275856" y="1772816"/>
            <a:ext cx="2517128" cy="355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562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9</a:t>
            </a:r>
            <a:endParaRPr lang="fr-CA" b="1" dirty="0"/>
          </a:p>
        </p:txBody>
      </p:sp>
      <p:pic>
        <p:nvPicPr>
          <p:cNvPr id="3" name="Image 2" descr="Capture d’écran 2019-06-10 à 17.48.2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" t="4715" b="3704"/>
          <a:stretch/>
        </p:blipFill>
        <p:spPr>
          <a:xfrm>
            <a:off x="2339752" y="2141143"/>
            <a:ext cx="4293272" cy="243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69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10</a:t>
            </a:r>
            <a:endParaRPr lang="fr-CA" b="1" dirty="0"/>
          </a:p>
        </p:txBody>
      </p:sp>
      <p:pic>
        <p:nvPicPr>
          <p:cNvPr id="4" name="Image 3" descr="Capture d’écran 2019-06-10 à 17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556792"/>
            <a:ext cx="3024336" cy="292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177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9-06-10 à 17.5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869160"/>
            <a:ext cx="1414269" cy="1368152"/>
          </a:xfrm>
          <a:prstGeom prst="rect">
            <a:avLst/>
          </a:prstGeom>
        </p:spPr>
      </p:pic>
      <p:pic>
        <p:nvPicPr>
          <p:cNvPr id="4" name="Image 3" descr="Capture d’écran 2019-06-10 à 17.48.2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" t="4715" b="3704"/>
          <a:stretch/>
        </p:blipFill>
        <p:spPr>
          <a:xfrm>
            <a:off x="4427984" y="4869160"/>
            <a:ext cx="2392748" cy="1359865"/>
          </a:xfrm>
          <a:prstGeom prst="rect">
            <a:avLst/>
          </a:prstGeom>
        </p:spPr>
      </p:pic>
      <p:pic>
        <p:nvPicPr>
          <p:cNvPr id="5" name="Image 4" descr="Capture d’écran 2014-11-17 à 22.15.17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58" t="3171" r="13708" b="4310"/>
          <a:stretch/>
        </p:blipFill>
        <p:spPr>
          <a:xfrm>
            <a:off x="2699792" y="4365104"/>
            <a:ext cx="1476545" cy="2088232"/>
          </a:xfrm>
          <a:prstGeom prst="rect">
            <a:avLst/>
          </a:prstGeom>
        </p:spPr>
      </p:pic>
      <p:pic>
        <p:nvPicPr>
          <p:cNvPr id="6" name="Image 5" descr="Capture d’écran 2014-11-17 à 22.18.43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6" t="2667" r="5871" b="11842"/>
          <a:stretch/>
        </p:blipFill>
        <p:spPr>
          <a:xfrm>
            <a:off x="539552" y="4797152"/>
            <a:ext cx="2010154" cy="1588974"/>
          </a:xfrm>
          <a:prstGeom prst="rect">
            <a:avLst/>
          </a:prstGeom>
        </p:spPr>
      </p:pic>
      <p:pic>
        <p:nvPicPr>
          <p:cNvPr id="7" name="Image 6" descr="Capture d’écran 2014-11-17 à 22.13.3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6" t="4794" r="54208" b="10714"/>
          <a:stretch/>
        </p:blipFill>
        <p:spPr>
          <a:xfrm>
            <a:off x="6876256" y="2636912"/>
            <a:ext cx="1801075" cy="1512168"/>
          </a:xfrm>
          <a:prstGeom prst="rect">
            <a:avLst/>
          </a:prstGeom>
        </p:spPr>
      </p:pic>
      <p:pic>
        <p:nvPicPr>
          <p:cNvPr id="8" name="Image 7" descr="Capture d’écran 2014-11-17 à 22.13.05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6" t="3747" r="53877" b="13166"/>
          <a:stretch/>
        </p:blipFill>
        <p:spPr>
          <a:xfrm>
            <a:off x="3635896" y="2564904"/>
            <a:ext cx="2160240" cy="1716212"/>
          </a:xfrm>
          <a:prstGeom prst="rect">
            <a:avLst/>
          </a:prstGeom>
        </p:spPr>
      </p:pic>
      <p:pic>
        <p:nvPicPr>
          <p:cNvPr id="9" name="Image 8" descr="Capture d’écran 2014-11-17 à 22.13.3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85" t="12985" r="3115" b="6970"/>
          <a:stretch/>
        </p:blipFill>
        <p:spPr>
          <a:xfrm>
            <a:off x="467544" y="2569281"/>
            <a:ext cx="2664297" cy="1830196"/>
          </a:xfrm>
          <a:prstGeom prst="rect">
            <a:avLst/>
          </a:prstGeom>
        </p:spPr>
      </p:pic>
      <p:pic>
        <p:nvPicPr>
          <p:cNvPr id="10" name="Image 9" descr="Capture d’écran 2019-06-10 à 17.41.33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004" y="692696"/>
            <a:ext cx="1850420" cy="1424660"/>
          </a:xfrm>
          <a:prstGeom prst="rect">
            <a:avLst/>
          </a:prstGeom>
        </p:spPr>
      </p:pic>
      <p:pic>
        <p:nvPicPr>
          <p:cNvPr id="11" name="Image 10" descr="Capture d’écran 2014-11-17 à 22.13.05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19" t="14716" r="8219" b="8056"/>
          <a:stretch/>
        </p:blipFill>
        <p:spPr>
          <a:xfrm>
            <a:off x="3635896" y="476672"/>
            <a:ext cx="1946418" cy="1728192"/>
          </a:xfrm>
          <a:prstGeom prst="rect">
            <a:avLst/>
          </a:prstGeom>
        </p:spPr>
      </p:pic>
      <p:pic>
        <p:nvPicPr>
          <p:cNvPr id="12" name="Image 11" descr="Capture d’écran 2014-11-17 à 21.24.43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4" t="17121" r="5549" b="18591"/>
          <a:stretch/>
        </p:blipFill>
        <p:spPr>
          <a:xfrm>
            <a:off x="827584" y="692696"/>
            <a:ext cx="2248364" cy="142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225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2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502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3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400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0325" y="692696"/>
            <a:ext cx="7129463" cy="3744763"/>
          </a:xfrm>
        </p:spPr>
        <p:txBody>
          <a:bodyPr/>
          <a:lstStyle/>
          <a:p>
            <a:r>
              <a:rPr lang="fr-FR" sz="2800" dirty="0" smtClean="0">
                <a:latin typeface="Verdana" charset="0"/>
              </a:rPr>
              <a:t>4</a:t>
            </a:r>
            <a:r>
              <a:rPr lang="fr-FR" sz="2800" baseline="30000" dirty="0" smtClean="0">
                <a:latin typeface="Verdana" charset="0"/>
              </a:rPr>
              <a:t>ème</a:t>
            </a:r>
            <a:br>
              <a:rPr lang="fr-FR" sz="2800" baseline="30000" dirty="0" smtClean="0">
                <a:latin typeface="Verdana" charset="0"/>
              </a:rPr>
            </a:br>
            <a:r>
              <a:rPr lang="fr-FR" sz="2800" dirty="0" smtClean="0">
                <a:latin typeface="Verdana" charset="0"/>
              </a:rPr>
              <a:t>  </a:t>
            </a:r>
            <a:r>
              <a:rPr lang="fr-FR" sz="4000" dirty="0" smtClean="0">
                <a:latin typeface="Verdana" charset="0"/>
              </a:rPr>
              <a:t/>
            </a:r>
            <a:br>
              <a:rPr lang="fr-FR" sz="4000" dirty="0" smtClean="0">
                <a:latin typeface="Verdana" charset="0"/>
              </a:rPr>
            </a:br>
            <a:r>
              <a:rPr lang="fr-FR" sz="4000" dirty="0" smtClean="0">
                <a:latin typeface="Verdana" charset="0"/>
              </a:rPr>
              <a:t>Chapitre 22 </a:t>
            </a:r>
            <a:r>
              <a:rPr lang="fr-FR" sz="4000" dirty="0">
                <a:latin typeface="Verdana" charset="0"/>
              </a:rPr>
              <a:t>:</a:t>
            </a:r>
            <a:br>
              <a:rPr lang="fr-FR" sz="4000" dirty="0">
                <a:latin typeface="Verdana" charset="0"/>
              </a:rPr>
            </a:br>
            <a:r>
              <a:rPr lang="fr-FR" sz="2000" dirty="0">
                <a:latin typeface="Verdana" charset="0"/>
              </a:rPr>
              <a:t/>
            </a:r>
            <a:br>
              <a:rPr lang="fr-FR" sz="2000" dirty="0">
                <a:latin typeface="Verdana" charset="0"/>
              </a:rPr>
            </a:br>
            <a:r>
              <a:rPr lang="fr-FR" sz="4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Solides</a:t>
            </a:r>
            <a:endParaRPr lang="fr-FR" sz="4000" b="1" dirty="0">
              <a:solidFill>
                <a:srgbClr val="99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29600" cy="5687913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u="sng" dirty="0" smtClean="0"/>
              <a:t>Géométrie mentale :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 smtClean="0"/>
              <a:t>Ecrire le nom mathématique des solides suivants :</a:t>
            </a:r>
            <a:endParaRPr lang="fr-FR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FR" dirty="0"/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1</a:t>
            </a:r>
            <a:endParaRPr lang="fr-CA" b="1" dirty="0"/>
          </a:p>
        </p:txBody>
      </p:sp>
      <p:pic>
        <p:nvPicPr>
          <p:cNvPr id="3" name="Image 2" descr="Capture d’écran 2014-11-17 à 21.24.4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4" t="17121" r="5549" b="18591"/>
          <a:stretch/>
        </p:blipFill>
        <p:spPr>
          <a:xfrm>
            <a:off x="2835119" y="2407223"/>
            <a:ext cx="3337173" cy="211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36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2</a:t>
            </a:r>
            <a:endParaRPr lang="fr-CA" b="1" dirty="0"/>
          </a:p>
        </p:txBody>
      </p:sp>
      <p:pic>
        <p:nvPicPr>
          <p:cNvPr id="4" name="Image 3" descr="Capture d’écran 2014-11-17 à 22.13.0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19" t="14716" r="8219" b="8056"/>
          <a:stretch/>
        </p:blipFill>
        <p:spPr>
          <a:xfrm>
            <a:off x="3203848" y="1988840"/>
            <a:ext cx="3081828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063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3</a:t>
            </a:r>
            <a:endParaRPr lang="fr-CA" b="1" dirty="0"/>
          </a:p>
        </p:txBody>
      </p:sp>
      <p:pic>
        <p:nvPicPr>
          <p:cNvPr id="3" name="Image 2" descr="Capture d’écran 2019-06-10 à 17.41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276872"/>
            <a:ext cx="3159807" cy="2432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884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4</a:t>
            </a:r>
            <a:endParaRPr lang="fr-CA" b="1" dirty="0"/>
          </a:p>
        </p:txBody>
      </p:sp>
      <p:pic>
        <p:nvPicPr>
          <p:cNvPr id="4" name="Image 3" descr="Capture d’écran 2014-11-17 à 22.13.3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85" t="12985" r="3115" b="6970"/>
          <a:stretch/>
        </p:blipFill>
        <p:spPr>
          <a:xfrm>
            <a:off x="2627784" y="1844824"/>
            <a:ext cx="4193011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77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5</a:t>
            </a:r>
            <a:endParaRPr lang="fr-CA" b="1" dirty="0"/>
          </a:p>
        </p:txBody>
      </p:sp>
      <p:pic>
        <p:nvPicPr>
          <p:cNvPr id="4" name="Image 3" descr="Capture d’écran 2014-11-17 à 22.13.0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6" t="3747" r="53877" b="13166"/>
          <a:stretch/>
        </p:blipFill>
        <p:spPr>
          <a:xfrm>
            <a:off x="2627784" y="1969110"/>
            <a:ext cx="3559729" cy="282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110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/>
              <a:t>Solide 6</a:t>
            </a:r>
            <a:endParaRPr lang="fr-CA" b="1" dirty="0"/>
          </a:p>
        </p:txBody>
      </p:sp>
      <p:pic>
        <p:nvPicPr>
          <p:cNvPr id="5" name="Image 4" descr="Capture d’écran 2014-11-17 à 22.13.3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6" t="4794" r="54208" b="10714"/>
          <a:stretch/>
        </p:blipFill>
        <p:spPr>
          <a:xfrm>
            <a:off x="2843808" y="2060848"/>
            <a:ext cx="3344853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776237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16388</TotalTime>
  <Words>48</Words>
  <Application>Microsoft Macintosh PowerPoint</Application>
  <PresentationFormat>Présentation à l'écran (4:3)</PresentationFormat>
  <Paragraphs>20</Paragraphs>
  <Slides>16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Modèle par défaut</vt:lpstr>
      <vt:lpstr>Présentation PowerPoint</vt:lpstr>
      <vt:lpstr>4ème    Chapitre 22 :  Solides</vt:lpstr>
      <vt:lpstr>Présentation PowerPoint</vt:lpstr>
      <vt:lpstr>Solide 1</vt:lpstr>
      <vt:lpstr>Solide 2</vt:lpstr>
      <vt:lpstr>Solide 3</vt:lpstr>
      <vt:lpstr>Solide 4</vt:lpstr>
      <vt:lpstr>Solide 5</vt:lpstr>
      <vt:lpstr>Solide 6</vt:lpstr>
      <vt:lpstr>Solide 7</vt:lpstr>
      <vt:lpstr>Solide 8</vt:lpstr>
      <vt:lpstr>Solide 9</vt:lpstr>
      <vt:lpstr>Solide 10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190</cp:revision>
  <cp:lastPrinted>2015-11-26T03:46:19Z</cp:lastPrinted>
  <dcterms:created xsi:type="dcterms:W3CDTF">2011-09-03T06:41:12Z</dcterms:created>
  <dcterms:modified xsi:type="dcterms:W3CDTF">2019-06-10T13:53:55Z</dcterms:modified>
</cp:coreProperties>
</file>